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3" r:id="rId4"/>
    <p:sldMasterId id="2147483715" r:id="rId5"/>
    <p:sldMasterId id="2147483730" r:id="rId6"/>
  </p:sldMasterIdLst>
  <p:notesMasterIdLst>
    <p:notesMasterId r:id="rId46"/>
  </p:notesMasterIdLst>
  <p:sldIdLst>
    <p:sldId id="288" r:id="rId7"/>
    <p:sldId id="2147374693" r:id="rId8"/>
    <p:sldId id="271" r:id="rId9"/>
    <p:sldId id="284" r:id="rId10"/>
    <p:sldId id="2147374694" r:id="rId11"/>
    <p:sldId id="2147374695" r:id="rId12"/>
    <p:sldId id="257" r:id="rId13"/>
    <p:sldId id="259" r:id="rId14"/>
    <p:sldId id="2147374675" r:id="rId15"/>
    <p:sldId id="1953" r:id="rId16"/>
    <p:sldId id="2147374684" r:id="rId17"/>
    <p:sldId id="1977" r:id="rId18"/>
    <p:sldId id="2147374685" r:id="rId19"/>
    <p:sldId id="1937" r:id="rId20"/>
    <p:sldId id="263" r:id="rId21"/>
    <p:sldId id="2147374696" r:id="rId22"/>
    <p:sldId id="311" r:id="rId23"/>
    <p:sldId id="312" r:id="rId24"/>
    <p:sldId id="313" r:id="rId25"/>
    <p:sldId id="314" r:id="rId26"/>
    <p:sldId id="315" r:id="rId27"/>
    <p:sldId id="316" r:id="rId28"/>
    <p:sldId id="317" r:id="rId29"/>
    <p:sldId id="318" r:id="rId30"/>
    <p:sldId id="319" r:id="rId31"/>
    <p:sldId id="320" r:id="rId32"/>
    <p:sldId id="321" r:id="rId33"/>
    <p:sldId id="322" r:id="rId34"/>
    <p:sldId id="323" r:id="rId35"/>
    <p:sldId id="324" r:id="rId36"/>
    <p:sldId id="325" r:id="rId37"/>
    <p:sldId id="326" r:id="rId38"/>
    <p:sldId id="327" r:id="rId39"/>
    <p:sldId id="328" r:id="rId40"/>
    <p:sldId id="2147374699" r:id="rId41"/>
    <p:sldId id="2147374700" r:id="rId42"/>
    <p:sldId id="2147374701" r:id="rId43"/>
    <p:sldId id="285" r:id="rId44"/>
    <p:sldId id="2147374702" r:id="rId45"/>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01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563A56B-5E9E-4B47-B22C-40DAFFC7C168}" v="97" dt="2024-07-17T10:07:02.26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927" autoAdjust="0"/>
    <p:restoredTop sz="94660"/>
  </p:normalViewPr>
  <p:slideViewPr>
    <p:cSldViewPr snapToGrid="0">
      <p:cViewPr varScale="1">
        <p:scale>
          <a:sx n="107" d="100"/>
          <a:sy n="107" d="100"/>
        </p:scale>
        <p:origin x="1018" y="96"/>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viewProps" Target="viewProps.xml"/><Relationship Id="rId8" Type="http://schemas.openxmlformats.org/officeDocument/2006/relationships/slide" Target="slides/slide2.xml"/><Relationship Id="rId51"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notesMaster" Target="notesMasters/notesMaster1.xml"/><Relationship Id="rId20" Type="http://schemas.openxmlformats.org/officeDocument/2006/relationships/slide" Target="slides/slide14.xml"/><Relationship Id="rId41" Type="http://schemas.openxmlformats.org/officeDocument/2006/relationships/slide" Target="slides/slide35.xml"/><Relationship Id="rId1" Type="http://schemas.openxmlformats.org/officeDocument/2006/relationships/customXml" Target="../customXml/item1.xml"/><Relationship Id="rId6" Type="http://schemas.openxmlformats.org/officeDocument/2006/relationships/slideMaster" Target="slideMasters/slideMaster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ulina Navarro" userId="5a6e1aed-fda9-4e1d-8eda-3c5c90b0321e" providerId="ADAL" clId="{1563A56B-5E9E-4B47-B22C-40DAFFC7C168}"/>
    <pc:docChg chg="undo redo custSel addSld delSld modSld sldOrd">
      <pc:chgData name="Paulina Navarro" userId="5a6e1aed-fda9-4e1d-8eda-3c5c90b0321e" providerId="ADAL" clId="{1563A56B-5E9E-4B47-B22C-40DAFFC7C168}" dt="2024-07-17T10:07:05.853" v="1818" actId="113"/>
      <pc:docMkLst>
        <pc:docMk/>
      </pc:docMkLst>
      <pc:sldChg chg="add del">
        <pc:chgData name="Paulina Navarro" userId="5a6e1aed-fda9-4e1d-8eda-3c5c90b0321e" providerId="ADAL" clId="{1563A56B-5E9E-4B47-B22C-40DAFFC7C168}" dt="2024-07-15T10:32:38.205" v="242"/>
        <pc:sldMkLst>
          <pc:docMk/>
          <pc:sldMk cId="3830231407" sldId="257"/>
        </pc:sldMkLst>
      </pc:sldChg>
      <pc:sldChg chg="add del">
        <pc:chgData name="Paulina Navarro" userId="5a6e1aed-fda9-4e1d-8eda-3c5c90b0321e" providerId="ADAL" clId="{1563A56B-5E9E-4B47-B22C-40DAFFC7C168}" dt="2024-07-15T10:32:38.205" v="242"/>
        <pc:sldMkLst>
          <pc:docMk/>
          <pc:sldMk cId="3418343003" sldId="259"/>
        </pc:sldMkLst>
      </pc:sldChg>
      <pc:sldChg chg="add del">
        <pc:chgData name="Paulina Navarro" userId="5a6e1aed-fda9-4e1d-8eda-3c5c90b0321e" providerId="ADAL" clId="{1563A56B-5E9E-4B47-B22C-40DAFFC7C168}" dt="2024-07-15T10:32:38.205" v="242"/>
        <pc:sldMkLst>
          <pc:docMk/>
          <pc:sldMk cId="364682922" sldId="263"/>
        </pc:sldMkLst>
      </pc:sldChg>
      <pc:sldChg chg="delSp modSp mod">
        <pc:chgData name="Paulina Navarro" userId="5a6e1aed-fda9-4e1d-8eda-3c5c90b0321e" providerId="ADAL" clId="{1563A56B-5E9E-4B47-B22C-40DAFFC7C168}" dt="2024-07-17T08:27:28.973" v="1471" actId="20577"/>
        <pc:sldMkLst>
          <pc:docMk/>
          <pc:sldMk cId="94942240" sldId="284"/>
        </pc:sldMkLst>
        <pc:spChg chg="del">
          <ac:chgData name="Paulina Navarro" userId="5a6e1aed-fda9-4e1d-8eda-3c5c90b0321e" providerId="ADAL" clId="{1563A56B-5E9E-4B47-B22C-40DAFFC7C168}" dt="2024-07-15T16:50:18.191" v="1127" actId="478"/>
          <ac:spMkLst>
            <pc:docMk/>
            <pc:sldMk cId="94942240" sldId="284"/>
            <ac:spMk id="11" creationId="{9A774D4C-0061-2D3B-0F47-35F1D4C2A6E1}"/>
          </ac:spMkLst>
        </pc:spChg>
        <pc:graphicFrameChg chg="mod modGraphic">
          <ac:chgData name="Paulina Navarro" userId="5a6e1aed-fda9-4e1d-8eda-3c5c90b0321e" providerId="ADAL" clId="{1563A56B-5E9E-4B47-B22C-40DAFFC7C168}" dt="2024-07-17T08:27:28.973" v="1471" actId="20577"/>
          <ac:graphicFrameMkLst>
            <pc:docMk/>
            <pc:sldMk cId="94942240" sldId="284"/>
            <ac:graphicFrameMk id="10" creationId="{45683ADE-2985-BEB9-E88B-1DF294FADC6E}"/>
          </ac:graphicFrameMkLst>
        </pc:graphicFrameChg>
      </pc:sldChg>
      <pc:sldChg chg="modSp mod">
        <pc:chgData name="Paulina Navarro" userId="5a6e1aed-fda9-4e1d-8eda-3c5c90b0321e" providerId="ADAL" clId="{1563A56B-5E9E-4B47-B22C-40DAFFC7C168}" dt="2024-07-17T10:07:05.853" v="1818" actId="113"/>
        <pc:sldMkLst>
          <pc:docMk/>
          <pc:sldMk cId="1224491893" sldId="285"/>
        </pc:sldMkLst>
        <pc:spChg chg="mod">
          <ac:chgData name="Paulina Navarro" userId="5a6e1aed-fda9-4e1d-8eda-3c5c90b0321e" providerId="ADAL" clId="{1563A56B-5E9E-4B47-B22C-40DAFFC7C168}" dt="2024-07-17T10:07:05.853" v="1818" actId="113"/>
          <ac:spMkLst>
            <pc:docMk/>
            <pc:sldMk cId="1224491893" sldId="285"/>
            <ac:spMk id="4" creationId="{EC56AD00-AC17-8BF2-E0FF-C67135531E45}"/>
          </ac:spMkLst>
        </pc:spChg>
      </pc:sldChg>
      <pc:sldChg chg="add del">
        <pc:chgData name="Paulina Navarro" userId="5a6e1aed-fda9-4e1d-8eda-3c5c90b0321e" providerId="ADAL" clId="{1563A56B-5E9E-4B47-B22C-40DAFFC7C168}" dt="2024-07-15T10:32:38.205" v="242"/>
        <pc:sldMkLst>
          <pc:docMk/>
          <pc:sldMk cId="2725637323" sldId="1937"/>
        </pc:sldMkLst>
      </pc:sldChg>
      <pc:sldChg chg="add del">
        <pc:chgData name="Paulina Navarro" userId="5a6e1aed-fda9-4e1d-8eda-3c5c90b0321e" providerId="ADAL" clId="{1563A56B-5E9E-4B47-B22C-40DAFFC7C168}" dt="2024-07-15T10:32:38.205" v="242"/>
        <pc:sldMkLst>
          <pc:docMk/>
          <pc:sldMk cId="432558771" sldId="1953"/>
        </pc:sldMkLst>
      </pc:sldChg>
      <pc:sldChg chg="add del">
        <pc:chgData name="Paulina Navarro" userId="5a6e1aed-fda9-4e1d-8eda-3c5c90b0321e" providerId="ADAL" clId="{1563A56B-5E9E-4B47-B22C-40DAFFC7C168}" dt="2024-07-15T10:32:38.205" v="242"/>
        <pc:sldMkLst>
          <pc:docMk/>
          <pc:sldMk cId="2138904071" sldId="1977"/>
        </pc:sldMkLst>
      </pc:sldChg>
      <pc:sldChg chg="add del">
        <pc:chgData name="Paulina Navarro" userId="5a6e1aed-fda9-4e1d-8eda-3c5c90b0321e" providerId="ADAL" clId="{1563A56B-5E9E-4B47-B22C-40DAFFC7C168}" dt="2024-07-15T10:32:38.205" v="242"/>
        <pc:sldMkLst>
          <pc:docMk/>
          <pc:sldMk cId="597691332" sldId="2147374675"/>
        </pc:sldMkLst>
      </pc:sldChg>
      <pc:sldChg chg="add del">
        <pc:chgData name="Paulina Navarro" userId="5a6e1aed-fda9-4e1d-8eda-3c5c90b0321e" providerId="ADAL" clId="{1563A56B-5E9E-4B47-B22C-40DAFFC7C168}" dt="2024-07-15T10:32:38.205" v="242"/>
        <pc:sldMkLst>
          <pc:docMk/>
          <pc:sldMk cId="3625628429" sldId="2147374684"/>
        </pc:sldMkLst>
      </pc:sldChg>
      <pc:sldChg chg="add del">
        <pc:chgData name="Paulina Navarro" userId="5a6e1aed-fda9-4e1d-8eda-3c5c90b0321e" providerId="ADAL" clId="{1563A56B-5E9E-4B47-B22C-40DAFFC7C168}" dt="2024-07-15T10:32:38.205" v="242"/>
        <pc:sldMkLst>
          <pc:docMk/>
          <pc:sldMk cId="1702247490" sldId="2147374685"/>
        </pc:sldMkLst>
      </pc:sldChg>
      <pc:sldChg chg="modSp new del mod">
        <pc:chgData name="Paulina Navarro" userId="5a6e1aed-fda9-4e1d-8eda-3c5c90b0321e" providerId="ADAL" clId="{1563A56B-5E9E-4B47-B22C-40DAFFC7C168}" dt="2024-07-15T11:24:58.009" v="770" actId="2696"/>
        <pc:sldMkLst>
          <pc:docMk/>
          <pc:sldMk cId="807970768" sldId="2147374686"/>
        </pc:sldMkLst>
        <pc:spChg chg="mod">
          <ac:chgData name="Paulina Navarro" userId="5a6e1aed-fda9-4e1d-8eda-3c5c90b0321e" providerId="ADAL" clId="{1563A56B-5E9E-4B47-B22C-40DAFFC7C168}" dt="2024-07-15T10:36:14.337" v="322" actId="27636"/>
          <ac:spMkLst>
            <pc:docMk/>
            <pc:sldMk cId="807970768" sldId="2147374686"/>
            <ac:spMk id="2" creationId="{C88163AB-7E33-37B6-2582-789C9A37ECB6}"/>
          </ac:spMkLst>
        </pc:spChg>
        <pc:spChg chg="mod">
          <ac:chgData name="Paulina Navarro" userId="5a6e1aed-fda9-4e1d-8eda-3c5c90b0321e" providerId="ADAL" clId="{1563A56B-5E9E-4B47-B22C-40DAFFC7C168}" dt="2024-07-15T10:36:24.788" v="330" actId="20577"/>
          <ac:spMkLst>
            <pc:docMk/>
            <pc:sldMk cId="807970768" sldId="2147374686"/>
            <ac:spMk id="3" creationId="{8B3D0190-CF70-8CF8-42CF-15F4C54C3AF9}"/>
          </ac:spMkLst>
        </pc:spChg>
      </pc:sldChg>
      <pc:sldChg chg="modSp new del mod">
        <pc:chgData name="Paulina Navarro" userId="5a6e1aed-fda9-4e1d-8eda-3c5c90b0321e" providerId="ADAL" clId="{1563A56B-5E9E-4B47-B22C-40DAFFC7C168}" dt="2024-07-15T11:19:48.414" v="672" actId="2696"/>
        <pc:sldMkLst>
          <pc:docMk/>
          <pc:sldMk cId="1359598443" sldId="2147374687"/>
        </pc:sldMkLst>
        <pc:spChg chg="mod">
          <ac:chgData name="Paulina Navarro" userId="5a6e1aed-fda9-4e1d-8eda-3c5c90b0321e" providerId="ADAL" clId="{1563A56B-5E9E-4B47-B22C-40DAFFC7C168}" dt="2024-07-15T10:34:01.067" v="250"/>
          <ac:spMkLst>
            <pc:docMk/>
            <pc:sldMk cId="1359598443" sldId="2147374687"/>
            <ac:spMk id="2" creationId="{8FD08601-A4F2-4FF0-C5B9-060F87B49E65}"/>
          </ac:spMkLst>
        </pc:spChg>
        <pc:spChg chg="mod">
          <ac:chgData name="Paulina Navarro" userId="5a6e1aed-fda9-4e1d-8eda-3c5c90b0321e" providerId="ADAL" clId="{1563A56B-5E9E-4B47-B22C-40DAFFC7C168}" dt="2024-07-15T10:34:12.800" v="255" actId="27636"/>
          <ac:spMkLst>
            <pc:docMk/>
            <pc:sldMk cId="1359598443" sldId="2147374687"/>
            <ac:spMk id="3" creationId="{55B3CA3B-C455-6836-ADD0-CEB8AA92879F}"/>
          </ac:spMkLst>
        </pc:spChg>
      </pc:sldChg>
      <pc:sldChg chg="modSp new del mod">
        <pc:chgData name="Paulina Navarro" userId="5a6e1aed-fda9-4e1d-8eda-3c5c90b0321e" providerId="ADAL" clId="{1563A56B-5E9E-4B47-B22C-40DAFFC7C168}" dt="2024-07-15T11:23:19.259" v="758" actId="2696"/>
        <pc:sldMkLst>
          <pc:docMk/>
          <pc:sldMk cId="2528537975" sldId="2147374688"/>
        </pc:sldMkLst>
        <pc:spChg chg="mod">
          <ac:chgData name="Paulina Navarro" userId="5a6e1aed-fda9-4e1d-8eda-3c5c90b0321e" providerId="ADAL" clId="{1563A56B-5E9E-4B47-B22C-40DAFFC7C168}" dt="2024-07-15T10:35:15.273" v="308" actId="1035"/>
          <ac:spMkLst>
            <pc:docMk/>
            <pc:sldMk cId="2528537975" sldId="2147374688"/>
            <ac:spMk id="2" creationId="{334961B7-7464-58AD-7C57-5FF254BF9525}"/>
          </ac:spMkLst>
        </pc:spChg>
        <pc:spChg chg="mod">
          <ac:chgData name="Paulina Navarro" userId="5a6e1aed-fda9-4e1d-8eda-3c5c90b0321e" providerId="ADAL" clId="{1563A56B-5E9E-4B47-B22C-40DAFFC7C168}" dt="2024-07-15T10:35:20.988" v="317" actId="1035"/>
          <ac:spMkLst>
            <pc:docMk/>
            <pc:sldMk cId="2528537975" sldId="2147374688"/>
            <ac:spMk id="3" creationId="{D7BBF1B0-8C80-44E9-868A-CC6D5E367A18}"/>
          </ac:spMkLst>
        </pc:spChg>
      </pc:sldChg>
      <pc:sldChg chg="addSp delSp modSp new del mod modClrScheme chgLayout">
        <pc:chgData name="Paulina Navarro" userId="5a6e1aed-fda9-4e1d-8eda-3c5c90b0321e" providerId="ADAL" clId="{1563A56B-5E9E-4B47-B22C-40DAFFC7C168}" dt="2024-07-15T11:28:06.007" v="805" actId="2696"/>
        <pc:sldMkLst>
          <pc:docMk/>
          <pc:sldMk cId="720020091" sldId="2147374689"/>
        </pc:sldMkLst>
        <pc:spChg chg="mod ord">
          <ac:chgData name="Paulina Navarro" userId="5a6e1aed-fda9-4e1d-8eda-3c5c90b0321e" providerId="ADAL" clId="{1563A56B-5E9E-4B47-B22C-40DAFFC7C168}" dt="2024-07-15T10:38:37.991" v="336" actId="700"/>
          <ac:spMkLst>
            <pc:docMk/>
            <pc:sldMk cId="720020091" sldId="2147374689"/>
            <ac:spMk id="2" creationId="{292AFBE8-9971-8F12-8BEB-ADE50F8DBDEB}"/>
          </ac:spMkLst>
        </pc:spChg>
        <pc:spChg chg="del mod ord">
          <ac:chgData name="Paulina Navarro" userId="5a6e1aed-fda9-4e1d-8eda-3c5c90b0321e" providerId="ADAL" clId="{1563A56B-5E9E-4B47-B22C-40DAFFC7C168}" dt="2024-07-15T10:38:37.991" v="336" actId="700"/>
          <ac:spMkLst>
            <pc:docMk/>
            <pc:sldMk cId="720020091" sldId="2147374689"/>
            <ac:spMk id="3" creationId="{9B5F077B-E287-638E-A5C1-E937797797ED}"/>
          </ac:spMkLst>
        </pc:spChg>
        <pc:spChg chg="add mod ord">
          <ac:chgData name="Paulina Navarro" userId="5a6e1aed-fda9-4e1d-8eda-3c5c90b0321e" providerId="ADAL" clId="{1563A56B-5E9E-4B47-B22C-40DAFFC7C168}" dt="2024-07-15T10:38:37.991" v="336" actId="700"/>
          <ac:spMkLst>
            <pc:docMk/>
            <pc:sldMk cId="720020091" sldId="2147374689"/>
            <ac:spMk id="4" creationId="{308470F0-8800-BB14-0E9F-392F723D8783}"/>
          </ac:spMkLst>
        </pc:spChg>
      </pc:sldChg>
      <pc:sldChg chg="modSp new del mod">
        <pc:chgData name="Paulina Navarro" userId="5a6e1aed-fda9-4e1d-8eda-3c5c90b0321e" providerId="ADAL" clId="{1563A56B-5E9E-4B47-B22C-40DAFFC7C168}" dt="2024-07-15T11:28:42.381" v="822" actId="2696"/>
        <pc:sldMkLst>
          <pc:docMk/>
          <pc:sldMk cId="4148740578" sldId="2147374690"/>
        </pc:sldMkLst>
        <pc:spChg chg="mod">
          <ac:chgData name="Paulina Navarro" userId="5a6e1aed-fda9-4e1d-8eda-3c5c90b0321e" providerId="ADAL" clId="{1563A56B-5E9E-4B47-B22C-40DAFFC7C168}" dt="2024-07-15T10:41:26.510" v="373"/>
          <ac:spMkLst>
            <pc:docMk/>
            <pc:sldMk cId="4148740578" sldId="2147374690"/>
            <ac:spMk id="2" creationId="{3F2E3F37-EA3B-AA67-7BC6-AFCA68C375F5}"/>
          </ac:spMkLst>
        </pc:spChg>
        <pc:spChg chg="mod">
          <ac:chgData name="Paulina Navarro" userId="5a6e1aed-fda9-4e1d-8eda-3c5c90b0321e" providerId="ADAL" clId="{1563A56B-5E9E-4B47-B22C-40DAFFC7C168}" dt="2024-07-15T10:43:43.673" v="469" actId="14100"/>
          <ac:spMkLst>
            <pc:docMk/>
            <pc:sldMk cId="4148740578" sldId="2147374690"/>
            <ac:spMk id="3" creationId="{9AEAB8F1-8AA3-05DF-E2AB-AA1C9F2EEEDE}"/>
          </ac:spMkLst>
        </pc:spChg>
      </pc:sldChg>
      <pc:sldChg chg="modSp new del mod ord setBg">
        <pc:chgData name="Paulina Navarro" userId="5a6e1aed-fda9-4e1d-8eda-3c5c90b0321e" providerId="ADAL" clId="{1563A56B-5E9E-4B47-B22C-40DAFFC7C168}" dt="2024-07-15T11:16:48.518" v="631" actId="2696"/>
        <pc:sldMkLst>
          <pc:docMk/>
          <pc:sldMk cId="318188993" sldId="2147374691"/>
        </pc:sldMkLst>
        <pc:spChg chg="mod">
          <ac:chgData name="Paulina Navarro" userId="5a6e1aed-fda9-4e1d-8eda-3c5c90b0321e" providerId="ADAL" clId="{1563A56B-5E9E-4B47-B22C-40DAFFC7C168}" dt="2024-07-15T10:54:06.537" v="481" actId="207"/>
          <ac:spMkLst>
            <pc:docMk/>
            <pc:sldMk cId="318188993" sldId="2147374691"/>
            <ac:spMk id="2" creationId="{DF1B5F38-6B30-3109-BAD8-8705B5FAEC6A}"/>
          </ac:spMkLst>
        </pc:spChg>
        <pc:spChg chg="mod">
          <ac:chgData name="Paulina Navarro" userId="5a6e1aed-fda9-4e1d-8eda-3c5c90b0321e" providerId="ADAL" clId="{1563A56B-5E9E-4B47-B22C-40DAFFC7C168}" dt="2024-07-15T10:54:29.690" v="495" actId="20577"/>
          <ac:spMkLst>
            <pc:docMk/>
            <pc:sldMk cId="318188993" sldId="2147374691"/>
            <ac:spMk id="3" creationId="{A5586A24-5016-3696-C427-3F26DFA73809}"/>
          </ac:spMkLst>
        </pc:spChg>
      </pc:sldChg>
      <pc:sldChg chg="addSp delSp modSp new del mod">
        <pc:chgData name="Paulina Navarro" userId="5a6e1aed-fda9-4e1d-8eda-3c5c90b0321e" providerId="ADAL" clId="{1563A56B-5E9E-4B47-B22C-40DAFFC7C168}" dt="2024-07-15T11:11:20.554" v="524" actId="2696"/>
        <pc:sldMkLst>
          <pc:docMk/>
          <pc:sldMk cId="2407356659" sldId="2147374692"/>
        </pc:sldMkLst>
        <pc:spChg chg="del">
          <ac:chgData name="Paulina Navarro" userId="5a6e1aed-fda9-4e1d-8eda-3c5c90b0321e" providerId="ADAL" clId="{1563A56B-5E9E-4B47-B22C-40DAFFC7C168}" dt="2024-07-15T11:06:16.774" v="504" actId="931"/>
          <ac:spMkLst>
            <pc:docMk/>
            <pc:sldMk cId="2407356659" sldId="2147374692"/>
            <ac:spMk id="3" creationId="{FEEFC2D2-B8EC-B449-11FF-6E488FE11989}"/>
          </ac:spMkLst>
        </pc:spChg>
        <pc:spChg chg="add mod">
          <ac:chgData name="Paulina Navarro" userId="5a6e1aed-fda9-4e1d-8eda-3c5c90b0321e" providerId="ADAL" clId="{1563A56B-5E9E-4B47-B22C-40DAFFC7C168}" dt="2024-07-15T11:07:16.341" v="509" actId="21"/>
          <ac:spMkLst>
            <pc:docMk/>
            <pc:sldMk cId="2407356659" sldId="2147374692"/>
            <ac:spMk id="7" creationId="{2898163E-3929-3F5C-E332-3560C9E629D8}"/>
          </ac:spMkLst>
        </pc:spChg>
        <pc:picChg chg="add del mod">
          <ac:chgData name="Paulina Navarro" userId="5a6e1aed-fda9-4e1d-8eda-3c5c90b0321e" providerId="ADAL" clId="{1563A56B-5E9E-4B47-B22C-40DAFFC7C168}" dt="2024-07-15T11:07:16.341" v="509" actId="21"/>
          <ac:picMkLst>
            <pc:docMk/>
            <pc:sldMk cId="2407356659" sldId="2147374692"/>
            <ac:picMk id="5" creationId="{DB910A32-4FF7-6801-00BA-413EBE54C7CA}"/>
          </ac:picMkLst>
        </pc:picChg>
      </pc:sldChg>
      <pc:sldChg chg="addSp delSp modSp new mod setBg">
        <pc:chgData name="Paulina Navarro" userId="5a6e1aed-fda9-4e1d-8eda-3c5c90b0321e" providerId="ADAL" clId="{1563A56B-5E9E-4B47-B22C-40DAFFC7C168}" dt="2024-07-15T11:43:38.594" v="1004" actId="207"/>
        <pc:sldMkLst>
          <pc:docMk/>
          <pc:sldMk cId="3520138999" sldId="2147374693"/>
        </pc:sldMkLst>
        <pc:spChg chg="add mod">
          <ac:chgData name="Paulina Navarro" userId="5a6e1aed-fda9-4e1d-8eda-3c5c90b0321e" providerId="ADAL" clId="{1563A56B-5E9E-4B47-B22C-40DAFFC7C168}" dt="2024-07-15T11:43:38.594" v="1004" actId="207"/>
          <ac:spMkLst>
            <pc:docMk/>
            <pc:sldMk cId="3520138999" sldId="2147374693"/>
            <ac:spMk id="2" creationId="{2011094D-141C-CC30-D013-598C1F826405}"/>
          </ac:spMkLst>
        </pc:spChg>
        <pc:spChg chg="add mod">
          <ac:chgData name="Paulina Navarro" userId="5a6e1aed-fda9-4e1d-8eda-3c5c90b0321e" providerId="ADAL" clId="{1563A56B-5E9E-4B47-B22C-40DAFFC7C168}" dt="2024-07-15T11:41:45.546" v="984" actId="113"/>
          <ac:spMkLst>
            <pc:docMk/>
            <pc:sldMk cId="3520138999" sldId="2147374693"/>
            <ac:spMk id="3" creationId="{8ED10E57-4910-4C21-E622-223CABDF3385}"/>
          </ac:spMkLst>
        </pc:spChg>
        <pc:spChg chg="add mod">
          <ac:chgData name="Paulina Navarro" userId="5a6e1aed-fda9-4e1d-8eda-3c5c90b0321e" providerId="ADAL" clId="{1563A56B-5E9E-4B47-B22C-40DAFFC7C168}" dt="2024-07-15T11:13:18.751" v="544"/>
          <ac:spMkLst>
            <pc:docMk/>
            <pc:sldMk cId="3520138999" sldId="2147374693"/>
            <ac:spMk id="4" creationId="{8D22DF80-73D8-FC86-B176-52D5B061B4FB}"/>
          </ac:spMkLst>
        </pc:spChg>
        <pc:spChg chg="add mod">
          <ac:chgData name="Paulina Navarro" userId="5a6e1aed-fda9-4e1d-8eda-3c5c90b0321e" providerId="ADAL" clId="{1563A56B-5E9E-4B47-B22C-40DAFFC7C168}" dt="2024-07-15T11:41:32.116" v="983" actId="255"/>
          <ac:spMkLst>
            <pc:docMk/>
            <pc:sldMk cId="3520138999" sldId="2147374693"/>
            <ac:spMk id="8" creationId="{3336C8C3-0902-7D99-B0EA-FC0021F076B1}"/>
          </ac:spMkLst>
        </pc:spChg>
        <pc:picChg chg="add del mod">
          <ac:chgData name="Paulina Navarro" userId="5a6e1aed-fda9-4e1d-8eda-3c5c90b0321e" providerId="ADAL" clId="{1563A56B-5E9E-4B47-B22C-40DAFFC7C168}" dt="2024-07-15T11:10:52.414" v="521" actId="478"/>
          <ac:picMkLst>
            <pc:docMk/>
            <pc:sldMk cId="3520138999" sldId="2147374693"/>
            <ac:picMk id="5" creationId="{DB910A32-4FF7-6801-00BA-413EBE54C7CA}"/>
          </ac:picMkLst>
        </pc:picChg>
        <pc:picChg chg="add del">
          <ac:chgData name="Paulina Navarro" userId="5a6e1aed-fda9-4e1d-8eda-3c5c90b0321e" providerId="ADAL" clId="{1563A56B-5E9E-4B47-B22C-40DAFFC7C168}" dt="2024-07-15T11:13:22.391" v="546" actId="478"/>
          <ac:picMkLst>
            <pc:docMk/>
            <pc:sldMk cId="3520138999" sldId="2147374693"/>
            <ac:picMk id="6" creationId="{4508C1D1-8836-ADED-BB53-B2B8D8A28802}"/>
          </ac:picMkLst>
        </pc:picChg>
      </pc:sldChg>
      <pc:sldChg chg="addSp delSp modSp add mod setBg">
        <pc:chgData name="Paulina Navarro" userId="5a6e1aed-fda9-4e1d-8eda-3c5c90b0321e" providerId="ADAL" clId="{1563A56B-5E9E-4B47-B22C-40DAFFC7C168}" dt="2024-07-15T16:49:53.579" v="1087" actId="20577"/>
        <pc:sldMkLst>
          <pc:docMk/>
          <pc:sldMk cId="1116682735" sldId="2147374694"/>
        </pc:sldMkLst>
        <pc:spChg chg="mod">
          <ac:chgData name="Paulina Navarro" userId="5a6e1aed-fda9-4e1d-8eda-3c5c90b0321e" providerId="ADAL" clId="{1563A56B-5E9E-4B47-B22C-40DAFFC7C168}" dt="2024-07-15T16:49:43.554" v="1068" actId="1076"/>
          <ac:spMkLst>
            <pc:docMk/>
            <pc:sldMk cId="1116682735" sldId="2147374694"/>
            <ac:spMk id="2" creationId="{2011094D-141C-CC30-D013-598C1F826405}"/>
          </ac:spMkLst>
        </pc:spChg>
        <pc:spChg chg="del">
          <ac:chgData name="Paulina Navarro" userId="5a6e1aed-fda9-4e1d-8eda-3c5c90b0321e" providerId="ADAL" clId="{1563A56B-5E9E-4B47-B22C-40DAFFC7C168}" dt="2024-07-15T11:17:48.193" v="655" actId="478"/>
          <ac:spMkLst>
            <pc:docMk/>
            <pc:sldMk cId="1116682735" sldId="2147374694"/>
            <ac:spMk id="3" creationId="{8ED10E57-4910-4C21-E622-223CABDF3385}"/>
          </ac:spMkLst>
        </pc:spChg>
        <pc:spChg chg="add mod">
          <ac:chgData name="Paulina Navarro" userId="5a6e1aed-fda9-4e1d-8eda-3c5c90b0321e" providerId="ADAL" clId="{1563A56B-5E9E-4B47-B22C-40DAFFC7C168}" dt="2024-07-15T11:22:56.183" v="740" actId="1038"/>
          <ac:spMkLst>
            <pc:docMk/>
            <pc:sldMk cId="1116682735" sldId="2147374694"/>
            <ac:spMk id="4" creationId="{27ECC0FB-11C4-3B41-5C8F-FAF5E313051E}"/>
          </ac:spMkLst>
        </pc:spChg>
        <pc:spChg chg="add mod">
          <ac:chgData name="Paulina Navarro" userId="5a6e1aed-fda9-4e1d-8eda-3c5c90b0321e" providerId="ADAL" clId="{1563A56B-5E9E-4B47-B22C-40DAFFC7C168}" dt="2024-07-15T16:49:53.579" v="1087" actId="20577"/>
          <ac:spMkLst>
            <pc:docMk/>
            <pc:sldMk cId="1116682735" sldId="2147374694"/>
            <ac:spMk id="5" creationId="{0E513991-2A1D-9115-91FC-89169E656871}"/>
          </ac:spMkLst>
        </pc:spChg>
        <pc:spChg chg="del">
          <ac:chgData name="Paulina Navarro" userId="5a6e1aed-fda9-4e1d-8eda-3c5c90b0321e" providerId="ADAL" clId="{1563A56B-5E9E-4B47-B22C-40DAFFC7C168}" dt="2024-07-15T11:17:52.273" v="656" actId="478"/>
          <ac:spMkLst>
            <pc:docMk/>
            <pc:sldMk cId="1116682735" sldId="2147374694"/>
            <ac:spMk id="8" creationId="{3336C8C3-0902-7D99-B0EA-FC0021F076B1}"/>
          </ac:spMkLst>
        </pc:spChg>
      </pc:sldChg>
      <pc:sldChg chg="addSp delSp modSp add mod setBg">
        <pc:chgData name="Paulina Navarro" userId="5a6e1aed-fda9-4e1d-8eda-3c5c90b0321e" providerId="ADAL" clId="{1563A56B-5E9E-4B47-B22C-40DAFFC7C168}" dt="2024-07-15T16:38:09.104" v="1067" actId="1076"/>
        <pc:sldMkLst>
          <pc:docMk/>
          <pc:sldMk cId="1940463604" sldId="2147374695"/>
        </pc:sldMkLst>
        <pc:spChg chg="add del mod">
          <ac:chgData name="Paulina Navarro" userId="5a6e1aed-fda9-4e1d-8eda-3c5c90b0321e" providerId="ADAL" clId="{1563A56B-5E9E-4B47-B22C-40DAFFC7C168}" dt="2024-07-15T16:38:09.104" v="1067" actId="1076"/>
          <ac:spMkLst>
            <pc:docMk/>
            <pc:sldMk cId="1940463604" sldId="2147374695"/>
            <ac:spMk id="2" creationId="{2011094D-141C-CC30-D013-598C1F826405}"/>
          </ac:spMkLst>
        </pc:spChg>
        <pc:spChg chg="add mod">
          <ac:chgData name="Paulina Navarro" userId="5a6e1aed-fda9-4e1d-8eda-3c5c90b0321e" providerId="ADAL" clId="{1563A56B-5E9E-4B47-B22C-40DAFFC7C168}" dt="2024-07-15T16:38:03.171" v="1066" actId="1036"/>
          <ac:spMkLst>
            <pc:docMk/>
            <pc:sldMk cId="1940463604" sldId="2147374695"/>
            <ac:spMk id="3" creationId="{098DC6E9-930E-C2D9-B2DA-5BDF737E8BF2}"/>
          </ac:spMkLst>
        </pc:spChg>
        <pc:spChg chg="del">
          <ac:chgData name="Paulina Navarro" userId="5a6e1aed-fda9-4e1d-8eda-3c5c90b0321e" providerId="ADAL" clId="{1563A56B-5E9E-4B47-B22C-40DAFFC7C168}" dt="2024-07-15T11:20:21.096" v="678" actId="478"/>
          <ac:spMkLst>
            <pc:docMk/>
            <pc:sldMk cId="1940463604" sldId="2147374695"/>
            <ac:spMk id="4" creationId="{27ECC0FB-11C4-3B41-5C8F-FAF5E313051E}"/>
          </ac:spMkLst>
        </pc:spChg>
        <pc:spChg chg="del">
          <ac:chgData name="Paulina Navarro" userId="5a6e1aed-fda9-4e1d-8eda-3c5c90b0321e" providerId="ADAL" clId="{1563A56B-5E9E-4B47-B22C-40DAFFC7C168}" dt="2024-07-15T11:20:23.263" v="679" actId="478"/>
          <ac:spMkLst>
            <pc:docMk/>
            <pc:sldMk cId="1940463604" sldId="2147374695"/>
            <ac:spMk id="5" creationId="{0E513991-2A1D-9115-91FC-89169E656871}"/>
          </ac:spMkLst>
        </pc:spChg>
        <pc:spChg chg="add mod">
          <ac:chgData name="Paulina Navarro" userId="5a6e1aed-fda9-4e1d-8eda-3c5c90b0321e" providerId="ADAL" clId="{1563A56B-5E9E-4B47-B22C-40DAFFC7C168}" dt="2024-07-15T16:37:58.809" v="1056" actId="1036"/>
          <ac:spMkLst>
            <pc:docMk/>
            <pc:sldMk cId="1940463604" sldId="2147374695"/>
            <ac:spMk id="6" creationId="{990A4519-A0A5-A575-F6A7-B2A318D1C276}"/>
          </ac:spMkLst>
        </pc:spChg>
      </pc:sldChg>
      <pc:sldChg chg="addSp delSp modSp add mod setBg">
        <pc:chgData name="Paulina Navarro" userId="5a6e1aed-fda9-4e1d-8eda-3c5c90b0321e" providerId="ADAL" clId="{1563A56B-5E9E-4B47-B22C-40DAFFC7C168}" dt="2024-07-15T11:42:18.661" v="986" actId="255"/>
        <pc:sldMkLst>
          <pc:docMk/>
          <pc:sldMk cId="1092595369" sldId="2147374696"/>
        </pc:sldMkLst>
        <pc:spChg chg="mod">
          <ac:chgData name="Paulina Navarro" userId="5a6e1aed-fda9-4e1d-8eda-3c5c90b0321e" providerId="ADAL" clId="{1563A56B-5E9E-4B47-B22C-40DAFFC7C168}" dt="2024-07-15T11:26:18.501" v="795" actId="1076"/>
          <ac:spMkLst>
            <pc:docMk/>
            <pc:sldMk cId="1092595369" sldId="2147374696"/>
            <ac:spMk id="2" creationId="{2011094D-141C-CC30-D013-598C1F826405}"/>
          </ac:spMkLst>
        </pc:spChg>
        <pc:spChg chg="del">
          <ac:chgData name="Paulina Navarro" userId="5a6e1aed-fda9-4e1d-8eda-3c5c90b0321e" providerId="ADAL" clId="{1563A56B-5E9E-4B47-B22C-40DAFFC7C168}" dt="2024-07-15T11:23:55.653" v="760" actId="478"/>
          <ac:spMkLst>
            <pc:docMk/>
            <pc:sldMk cId="1092595369" sldId="2147374696"/>
            <ac:spMk id="3" creationId="{098DC6E9-930E-C2D9-B2DA-5BDF737E8BF2}"/>
          </ac:spMkLst>
        </pc:spChg>
        <pc:spChg chg="add mod">
          <ac:chgData name="Paulina Navarro" userId="5a6e1aed-fda9-4e1d-8eda-3c5c90b0321e" providerId="ADAL" clId="{1563A56B-5E9E-4B47-B22C-40DAFFC7C168}" dt="2024-07-15T11:27:36.192" v="803" actId="255"/>
          <ac:spMkLst>
            <pc:docMk/>
            <pc:sldMk cId="1092595369" sldId="2147374696"/>
            <ac:spMk id="4" creationId="{E33F089A-E8AE-988E-8D0C-2B33F626BD0D}"/>
          </ac:spMkLst>
        </pc:spChg>
        <pc:spChg chg="add mod">
          <ac:chgData name="Paulina Navarro" userId="5a6e1aed-fda9-4e1d-8eda-3c5c90b0321e" providerId="ADAL" clId="{1563A56B-5E9E-4B47-B22C-40DAFFC7C168}" dt="2024-07-15T11:42:18.661" v="986" actId="255"/>
          <ac:spMkLst>
            <pc:docMk/>
            <pc:sldMk cId="1092595369" sldId="2147374696"/>
            <ac:spMk id="5" creationId="{5D63F8D9-B479-51CC-9D81-FA2A680CA5DF}"/>
          </ac:spMkLst>
        </pc:spChg>
        <pc:spChg chg="del">
          <ac:chgData name="Paulina Navarro" userId="5a6e1aed-fda9-4e1d-8eda-3c5c90b0321e" providerId="ADAL" clId="{1563A56B-5E9E-4B47-B22C-40DAFFC7C168}" dt="2024-07-15T11:24:07.031" v="761" actId="478"/>
          <ac:spMkLst>
            <pc:docMk/>
            <pc:sldMk cId="1092595369" sldId="2147374696"/>
            <ac:spMk id="6" creationId="{990A4519-A0A5-A575-F6A7-B2A318D1C276}"/>
          </ac:spMkLst>
        </pc:spChg>
      </pc:sldChg>
      <pc:sldChg chg="addSp delSp modSp add del mod setBg">
        <pc:chgData name="Paulina Navarro" userId="5a6e1aed-fda9-4e1d-8eda-3c5c90b0321e" providerId="ADAL" clId="{1563A56B-5E9E-4B47-B22C-40DAFFC7C168}" dt="2024-07-15T11:38:49.396" v="951" actId="47"/>
        <pc:sldMkLst>
          <pc:docMk/>
          <pc:sldMk cId="242581233" sldId="2147374697"/>
        </pc:sldMkLst>
        <pc:spChg chg="add del mod">
          <ac:chgData name="Paulina Navarro" userId="5a6e1aed-fda9-4e1d-8eda-3c5c90b0321e" providerId="ADAL" clId="{1563A56B-5E9E-4B47-B22C-40DAFFC7C168}" dt="2024-07-15T11:37:48.833" v="936" actId="1076"/>
          <ac:spMkLst>
            <pc:docMk/>
            <pc:sldMk cId="242581233" sldId="2147374697"/>
            <ac:spMk id="2" creationId="{2011094D-141C-CC30-D013-598C1F826405}"/>
          </ac:spMkLst>
        </pc:spChg>
        <pc:spChg chg="mod">
          <ac:chgData name="Paulina Navarro" userId="5a6e1aed-fda9-4e1d-8eda-3c5c90b0321e" providerId="ADAL" clId="{1563A56B-5E9E-4B47-B22C-40DAFFC7C168}" dt="2024-07-15T11:27:58.342" v="804" actId="255"/>
          <ac:spMkLst>
            <pc:docMk/>
            <pc:sldMk cId="242581233" sldId="2147374697"/>
            <ac:spMk id="4" creationId="{E33F089A-E8AE-988E-8D0C-2B33F626BD0D}"/>
          </ac:spMkLst>
        </pc:spChg>
      </pc:sldChg>
      <pc:sldChg chg="modSp add del mod ord setBg">
        <pc:chgData name="Paulina Navarro" userId="5a6e1aed-fda9-4e1d-8eda-3c5c90b0321e" providerId="ADAL" clId="{1563A56B-5E9E-4B47-B22C-40DAFFC7C168}" dt="2024-07-15T11:36:06.935" v="909" actId="2696"/>
        <pc:sldMkLst>
          <pc:docMk/>
          <pc:sldMk cId="1501999889" sldId="2147374698"/>
        </pc:sldMkLst>
        <pc:spChg chg="mod">
          <ac:chgData name="Paulina Navarro" userId="5a6e1aed-fda9-4e1d-8eda-3c5c90b0321e" providerId="ADAL" clId="{1563A56B-5E9E-4B47-B22C-40DAFFC7C168}" dt="2024-07-15T11:32:25.211" v="866" actId="1076"/>
          <ac:spMkLst>
            <pc:docMk/>
            <pc:sldMk cId="1501999889" sldId="2147374698"/>
            <ac:spMk id="2" creationId="{2011094D-141C-CC30-D013-598C1F826405}"/>
          </ac:spMkLst>
        </pc:spChg>
        <pc:spChg chg="mod">
          <ac:chgData name="Paulina Navarro" userId="5a6e1aed-fda9-4e1d-8eda-3c5c90b0321e" providerId="ADAL" clId="{1563A56B-5E9E-4B47-B22C-40DAFFC7C168}" dt="2024-07-15T11:32:29.693" v="867" actId="1076"/>
          <ac:spMkLst>
            <pc:docMk/>
            <pc:sldMk cId="1501999889" sldId="2147374698"/>
            <ac:spMk id="4" creationId="{E33F089A-E8AE-988E-8D0C-2B33F626BD0D}"/>
          </ac:spMkLst>
        </pc:spChg>
        <pc:spChg chg="mod">
          <ac:chgData name="Paulina Navarro" userId="5a6e1aed-fda9-4e1d-8eda-3c5c90b0321e" providerId="ADAL" clId="{1563A56B-5E9E-4B47-B22C-40DAFFC7C168}" dt="2024-07-15T11:30:11.167" v="857" actId="20577"/>
          <ac:spMkLst>
            <pc:docMk/>
            <pc:sldMk cId="1501999889" sldId="2147374698"/>
            <ac:spMk id="5" creationId="{5D63F8D9-B479-51CC-9D81-FA2A680CA5DF}"/>
          </ac:spMkLst>
        </pc:spChg>
      </pc:sldChg>
      <pc:sldChg chg="addSp delSp modSp new mod setBg">
        <pc:chgData name="Paulina Navarro" userId="5a6e1aed-fda9-4e1d-8eda-3c5c90b0321e" providerId="ADAL" clId="{1563A56B-5E9E-4B47-B22C-40DAFFC7C168}" dt="2024-07-15T11:42:51.477" v="995" actId="1076"/>
        <pc:sldMkLst>
          <pc:docMk/>
          <pc:sldMk cId="3663575812" sldId="2147374699"/>
        </pc:sldMkLst>
        <pc:spChg chg="add mod">
          <ac:chgData name="Paulina Navarro" userId="5a6e1aed-fda9-4e1d-8eda-3c5c90b0321e" providerId="ADAL" clId="{1563A56B-5E9E-4B47-B22C-40DAFFC7C168}" dt="2024-07-15T11:42:44.494" v="988" actId="1076"/>
          <ac:spMkLst>
            <pc:docMk/>
            <pc:sldMk cId="3663575812" sldId="2147374699"/>
            <ac:spMk id="2" creationId="{845B3579-FC5E-F8E0-497E-1FBF08EA59E7}"/>
          </ac:spMkLst>
        </pc:spChg>
        <pc:spChg chg="add del mod">
          <ac:chgData name="Paulina Navarro" userId="5a6e1aed-fda9-4e1d-8eda-3c5c90b0321e" providerId="ADAL" clId="{1563A56B-5E9E-4B47-B22C-40DAFFC7C168}" dt="2024-07-15T11:33:46.774" v="876" actId="478"/>
          <ac:spMkLst>
            <pc:docMk/>
            <pc:sldMk cId="3663575812" sldId="2147374699"/>
            <ac:spMk id="3" creationId="{A2E668CE-E38C-EF37-A0A6-FD7B4A045996}"/>
          </ac:spMkLst>
        </pc:spChg>
        <pc:spChg chg="add mod">
          <ac:chgData name="Paulina Navarro" userId="5a6e1aed-fda9-4e1d-8eda-3c5c90b0321e" providerId="ADAL" clId="{1563A56B-5E9E-4B47-B22C-40DAFFC7C168}" dt="2024-07-15T11:42:47.850" v="994" actId="1038"/>
          <ac:spMkLst>
            <pc:docMk/>
            <pc:sldMk cId="3663575812" sldId="2147374699"/>
            <ac:spMk id="4" creationId="{1FDBE1CE-8EF9-A4AF-638F-A76FD835F249}"/>
          </ac:spMkLst>
        </pc:spChg>
        <pc:spChg chg="add mod">
          <ac:chgData name="Paulina Navarro" userId="5a6e1aed-fda9-4e1d-8eda-3c5c90b0321e" providerId="ADAL" clId="{1563A56B-5E9E-4B47-B22C-40DAFFC7C168}" dt="2024-07-15T11:42:51.477" v="995" actId="1076"/>
          <ac:spMkLst>
            <pc:docMk/>
            <pc:sldMk cId="3663575812" sldId="2147374699"/>
            <ac:spMk id="5" creationId="{FA967F30-9853-7A5E-97FF-E5F1FE2E7A76}"/>
          </ac:spMkLst>
        </pc:spChg>
      </pc:sldChg>
      <pc:sldChg chg="addSp modSp add mod setBg">
        <pc:chgData name="Paulina Navarro" userId="5a6e1aed-fda9-4e1d-8eda-3c5c90b0321e" providerId="ADAL" clId="{1563A56B-5E9E-4B47-B22C-40DAFFC7C168}" dt="2024-07-17T08:30:33.855" v="1529" actId="255"/>
        <pc:sldMkLst>
          <pc:docMk/>
          <pc:sldMk cId="1618835996" sldId="2147374700"/>
        </pc:sldMkLst>
        <pc:spChg chg="mod">
          <ac:chgData name="Paulina Navarro" userId="5a6e1aed-fda9-4e1d-8eda-3c5c90b0321e" providerId="ADAL" clId="{1563A56B-5E9E-4B47-B22C-40DAFFC7C168}" dt="2024-07-17T08:27:48.391" v="1473" actId="1076"/>
          <ac:spMkLst>
            <pc:docMk/>
            <pc:sldMk cId="1618835996" sldId="2147374700"/>
            <ac:spMk id="2" creationId="{845B3579-FC5E-F8E0-497E-1FBF08EA59E7}"/>
          </ac:spMkLst>
        </pc:spChg>
        <pc:spChg chg="mod">
          <ac:chgData name="Paulina Navarro" userId="5a6e1aed-fda9-4e1d-8eda-3c5c90b0321e" providerId="ADAL" clId="{1563A56B-5E9E-4B47-B22C-40DAFFC7C168}" dt="2024-07-17T08:30:19.271" v="1525" actId="14100"/>
          <ac:spMkLst>
            <pc:docMk/>
            <pc:sldMk cId="1618835996" sldId="2147374700"/>
            <ac:spMk id="4" creationId="{1FDBE1CE-8EF9-A4AF-638F-A76FD835F249}"/>
          </ac:spMkLst>
        </pc:spChg>
        <pc:spChg chg="mod">
          <ac:chgData name="Paulina Navarro" userId="5a6e1aed-fda9-4e1d-8eda-3c5c90b0321e" providerId="ADAL" clId="{1563A56B-5E9E-4B47-B22C-40DAFFC7C168}" dt="2024-07-15T11:38:52.606" v="952" actId="20577"/>
          <ac:spMkLst>
            <pc:docMk/>
            <pc:sldMk cId="1618835996" sldId="2147374700"/>
            <ac:spMk id="5" creationId="{FA967F30-9853-7A5E-97FF-E5F1FE2E7A76}"/>
          </ac:spMkLst>
        </pc:spChg>
        <pc:spChg chg="add mod">
          <ac:chgData name="Paulina Navarro" userId="5a6e1aed-fda9-4e1d-8eda-3c5c90b0321e" providerId="ADAL" clId="{1563A56B-5E9E-4B47-B22C-40DAFFC7C168}" dt="2024-07-17T08:30:33.855" v="1529" actId="255"/>
          <ac:spMkLst>
            <pc:docMk/>
            <pc:sldMk cId="1618835996" sldId="2147374700"/>
            <ac:spMk id="6" creationId="{37FC52E1-A514-33CA-B6CA-FA5AEDBBD96B}"/>
          </ac:spMkLst>
        </pc:spChg>
      </pc:sldChg>
      <pc:sldChg chg="add del setBg">
        <pc:chgData name="Paulina Navarro" userId="5a6e1aed-fda9-4e1d-8eda-3c5c90b0321e" providerId="ADAL" clId="{1563A56B-5E9E-4B47-B22C-40DAFFC7C168}" dt="2024-07-15T11:38:29.091" v="944"/>
        <pc:sldMkLst>
          <pc:docMk/>
          <pc:sldMk cId="783683415" sldId="2147374701"/>
        </pc:sldMkLst>
      </pc:sldChg>
      <pc:sldChg chg="modSp add mod setBg">
        <pc:chgData name="Paulina Navarro" userId="5a6e1aed-fda9-4e1d-8eda-3c5c90b0321e" providerId="ADAL" clId="{1563A56B-5E9E-4B47-B22C-40DAFFC7C168}" dt="2024-07-15T16:54:08.189" v="1284" actId="207"/>
        <pc:sldMkLst>
          <pc:docMk/>
          <pc:sldMk cId="3013616160" sldId="2147374701"/>
        </pc:sldMkLst>
        <pc:spChg chg="mod">
          <ac:chgData name="Paulina Navarro" userId="5a6e1aed-fda9-4e1d-8eda-3c5c90b0321e" providerId="ADAL" clId="{1563A56B-5E9E-4B47-B22C-40DAFFC7C168}" dt="2024-07-15T16:54:08.189" v="1284" actId="207"/>
          <ac:spMkLst>
            <pc:docMk/>
            <pc:sldMk cId="3013616160" sldId="2147374701"/>
            <ac:spMk id="2" creationId="{845B3579-FC5E-F8E0-497E-1FBF08EA59E7}"/>
          </ac:spMkLst>
        </pc:spChg>
        <pc:spChg chg="mod">
          <ac:chgData name="Paulina Navarro" userId="5a6e1aed-fda9-4e1d-8eda-3c5c90b0321e" providerId="ADAL" clId="{1563A56B-5E9E-4B47-B22C-40DAFFC7C168}" dt="2024-07-15T16:53:48.521" v="1282" actId="1076"/>
          <ac:spMkLst>
            <pc:docMk/>
            <pc:sldMk cId="3013616160" sldId="2147374701"/>
            <ac:spMk id="4" creationId="{1FDBE1CE-8EF9-A4AF-638F-A76FD835F249}"/>
          </ac:spMkLst>
        </pc:spChg>
      </pc:sldChg>
      <pc:sldChg chg="modSp add mod ord">
        <pc:chgData name="Paulina Navarro" userId="5a6e1aed-fda9-4e1d-8eda-3c5c90b0321e" providerId="ADAL" clId="{1563A56B-5E9E-4B47-B22C-40DAFFC7C168}" dt="2024-07-15T16:56:50.072" v="1418" actId="1076"/>
        <pc:sldMkLst>
          <pc:docMk/>
          <pc:sldMk cId="3398109630" sldId="2147374702"/>
        </pc:sldMkLst>
        <pc:spChg chg="mod">
          <ac:chgData name="Paulina Navarro" userId="5a6e1aed-fda9-4e1d-8eda-3c5c90b0321e" providerId="ADAL" clId="{1563A56B-5E9E-4B47-B22C-40DAFFC7C168}" dt="2024-07-15T16:56:50.072" v="1418" actId="1076"/>
          <ac:spMkLst>
            <pc:docMk/>
            <pc:sldMk cId="3398109630" sldId="2147374702"/>
            <ac:spMk id="7" creationId="{BA4FC29F-552B-C8AB-C980-E98432BFF775}"/>
          </ac:spMkLst>
        </pc:spChg>
      </pc:sldChg>
      <pc:sldMasterChg chg="delSldLayout">
        <pc:chgData name="Paulina Navarro" userId="5a6e1aed-fda9-4e1d-8eda-3c5c90b0321e" providerId="ADAL" clId="{1563A56B-5E9E-4B47-B22C-40DAFFC7C168}" dt="2024-07-15T11:38:49.396" v="951" actId="47"/>
        <pc:sldMasterMkLst>
          <pc:docMk/>
          <pc:sldMasterMk cId="3454925517" sldId="2147483715"/>
        </pc:sldMasterMkLst>
        <pc:sldLayoutChg chg="del">
          <pc:chgData name="Paulina Navarro" userId="5a6e1aed-fda9-4e1d-8eda-3c5c90b0321e" providerId="ADAL" clId="{1563A56B-5E9E-4B47-B22C-40DAFFC7C168}" dt="2024-07-15T11:38:49.396" v="951" actId="47"/>
          <pc:sldLayoutMkLst>
            <pc:docMk/>
            <pc:sldMasterMk cId="3454925517" sldId="2147483715"/>
            <pc:sldLayoutMk cId="2210437689" sldId="2147483743"/>
          </pc:sldLayoutMkLst>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6F2B0DD-F526-4D7B-8BDE-D70BADFB07F5}" type="doc">
      <dgm:prSet loTypeId="urn:microsoft.com/office/officeart/2005/8/layout/vProcess5" loCatId="process" qsTypeId="urn:microsoft.com/office/officeart/2005/8/quickstyle/simple1" qsCatId="simple" csTypeId="urn:microsoft.com/office/officeart/2005/8/colors/accent0_3" csCatId="mainScheme" phldr="1"/>
      <dgm:spPr/>
      <dgm:t>
        <a:bodyPr/>
        <a:lstStyle/>
        <a:p>
          <a:endParaRPr lang="en-GB"/>
        </a:p>
      </dgm:t>
    </dgm:pt>
    <dgm:pt modelId="{0768D8BB-CC83-42FB-98C0-08E5E43B9B4C}">
      <dgm:prSet phldrT="[Text]" custT="1">
        <dgm:style>
          <a:lnRef idx="2">
            <a:schemeClr val="accent3">
              <a:shade val="15000"/>
            </a:schemeClr>
          </a:lnRef>
          <a:fillRef idx="1">
            <a:schemeClr val="accent3"/>
          </a:fillRef>
          <a:effectRef idx="0">
            <a:schemeClr val="accent3"/>
          </a:effectRef>
          <a:fontRef idx="minor">
            <a:schemeClr val="lt1"/>
          </a:fontRef>
        </dgm:style>
      </dgm:prSet>
      <dgm:spPr>
        <a:solidFill>
          <a:srgbClr val="E4EBEE"/>
        </a:solidFill>
        <a:ln>
          <a:noFill/>
        </a:ln>
      </dgm:spPr>
      <dgm:t>
        <a:bodyPr/>
        <a:lstStyle/>
        <a:p>
          <a:r>
            <a:rPr lang="en-GB" sz="1600" b="1" dirty="0">
              <a:solidFill>
                <a:schemeClr val="tx1"/>
              </a:solidFill>
              <a:latin typeface="+mn-lt"/>
            </a:rPr>
            <a:t>Five Year Forward View for Mental Health:</a:t>
          </a:r>
          <a:r>
            <a:rPr lang="en-GB" sz="1600" b="0" i="1" dirty="0">
              <a:solidFill>
                <a:schemeClr val="tx1"/>
              </a:solidFill>
              <a:latin typeface="+mn-lt"/>
            </a:rPr>
            <a:t> 2016</a:t>
          </a:r>
        </a:p>
      </dgm:t>
    </dgm:pt>
    <dgm:pt modelId="{EE8A11AB-3DDA-4E62-A3B4-F90A09F607A3}" type="parTrans" cxnId="{026BFEE4-A174-40DF-959E-5AD53609374D}">
      <dgm:prSet/>
      <dgm:spPr/>
      <dgm:t>
        <a:bodyPr/>
        <a:lstStyle/>
        <a:p>
          <a:endParaRPr lang="en-GB" sz="1600">
            <a:latin typeface="+mn-lt"/>
          </a:endParaRPr>
        </a:p>
      </dgm:t>
    </dgm:pt>
    <dgm:pt modelId="{3B484838-FCAA-4A3D-B725-8977555ED622}" type="sibTrans" cxnId="{026BFEE4-A174-40DF-959E-5AD53609374D}">
      <dgm:prSet custT="1"/>
      <dgm:spPr>
        <a:solidFill>
          <a:schemeClr val="accent1">
            <a:alpha val="90000"/>
          </a:schemeClr>
        </a:solidFill>
      </dgm:spPr>
      <dgm:t>
        <a:bodyPr/>
        <a:lstStyle/>
        <a:p>
          <a:endParaRPr lang="en-GB" sz="1600">
            <a:latin typeface="+mn-lt"/>
          </a:endParaRPr>
        </a:p>
      </dgm:t>
    </dgm:pt>
    <dgm:pt modelId="{0371730F-71DD-48BB-82C3-A909FCB13540}">
      <dgm:prSet phldrT="[Text]" custT="1">
        <dgm:style>
          <a:lnRef idx="2">
            <a:schemeClr val="accent1">
              <a:shade val="15000"/>
            </a:schemeClr>
          </a:lnRef>
          <a:fillRef idx="1">
            <a:schemeClr val="accent1"/>
          </a:fillRef>
          <a:effectRef idx="0">
            <a:schemeClr val="accent1"/>
          </a:effectRef>
          <a:fontRef idx="minor">
            <a:schemeClr val="lt1"/>
          </a:fontRef>
        </dgm:style>
      </dgm:prSet>
      <dgm:spPr>
        <a:solidFill>
          <a:srgbClr val="E4EBEE"/>
        </a:solidFill>
        <a:ln>
          <a:noFill/>
        </a:ln>
      </dgm:spPr>
      <dgm:t>
        <a:bodyPr/>
        <a:lstStyle/>
        <a:p>
          <a:pPr rtl="0"/>
          <a:r>
            <a:rPr lang="en-GB" sz="1600" b="1" dirty="0">
              <a:solidFill>
                <a:schemeClr val="tx1"/>
              </a:solidFill>
              <a:latin typeface="+mn-lt"/>
            </a:rPr>
            <a:t>Long Term Plan</a:t>
          </a:r>
          <a:r>
            <a:rPr lang="en-GB" sz="1600" b="1" i="0" dirty="0">
              <a:solidFill>
                <a:schemeClr val="tx1"/>
              </a:solidFill>
              <a:latin typeface="+mn-lt"/>
            </a:rPr>
            <a:t>:</a:t>
          </a:r>
          <a:r>
            <a:rPr lang="en-GB" sz="1600" b="0" i="1" dirty="0">
              <a:solidFill>
                <a:schemeClr val="tx1"/>
              </a:solidFill>
              <a:latin typeface="+mn-lt"/>
            </a:rPr>
            <a:t> 2019 </a:t>
          </a:r>
        </a:p>
      </dgm:t>
    </dgm:pt>
    <dgm:pt modelId="{D53BC299-B464-4777-B6BE-08589D6A3D98}" type="parTrans" cxnId="{FB67D437-0CA0-44B4-BA88-07CC8A0257A3}">
      <dgm:prSet/>
      <dgm:spPr/>
      <dgm:t>
        <a:bodyPr/>
        <a:lstStyle/>
        <a:p>
          <a:endParaRPr lang="en-GB" sz="1600">
            <a:latin typeface="+mn-lt"/>
          </a:endParaRPr>
        </a:p>
      </dgm:t>
    </dgm:pt>
    <dgm:pt modelId="{43DFC75E-C818-41CA-A340-B6F20673B605}" type="sibTrans" cxnId="{FB67D437-0CA0-44B4-BA88-07CC8A0257A3}">
      <dgm:prSet custT="1"/>
      <dgm:spPr>
        <a:solidFill>
          <a:schemeClr val="accent1">
            <a:alpha val="90000"/>
          </a:schemeClr>
        </a:solidFill>
      </dgm:spPr>
      <dgm:t>
        <a:bodyPr/>
        <a:lstStyle/>
        <a:p>
          <a:endParaRPr lang="en-GB" sz="1600">
            <a:latin typeface="+mn-lt"/>
          </a:endParaRPr>
        </a:p>
      </dgm:t>
    </dgm:pt>
    <dgm:pt modelId="{375A7A20-A5C4-445A-8590-C2FD345A2DD4}">
      <dgm:prSet phldrT="[Text]" custT="1">
        <dgm:style>
          <a:lnRef idx="2">
            <a:schemeClr val="accent1">
              <a:shade val="15000"/>
            </a:schemeClr>
          </a:lnRef>
          <a:fillRef idx="1">
            <a:schemeClr val="accent1"/>
          </a:fillRef>
          <a:effectRef idx="0">
            <a:schemeClr val="accent1"/>
          </a:effectRef>
          <a:fontRef idx="minor">
            <a:schemeClr val="lt1"/>
          </a:fontRef>
        </dgm:style>
      </dgm:prSet>
      <dgm:spPr>
        <a:solidFill>
          <a:srgbClr val="E4EBEE"/>
        </a:solidFill>
        <a:ln>
          <a:noFill/>
        </a:ln>
      </dgm:spPr>
      <dgm:t>
        <a:bodyPr/>
        <a:lstStyle/>
        <a:p>
          <a:pPr rtl="0"/>
          <a:r>
            <a:rPr lang="en-GB" sz="1600" b="1" dirty="0">
              <a:solidFill>
                <a:schemeClr val="tx1"/>
              </a:solidFill>
              <a:latin typeface="+mn-lt"/>
            </a:rPr>
            <a:t>Community Mental Health Transformation </a:t>
          </a:r>
          <a:r>
            <a:rPr lang="en-GB" sz="1600" b="1" i="0" dirty="0">
              <a:solidFill>
                <a:schemeClr val="tx1"/>
              </a:solidFill>
              <a:latin typeface="+mn-lt"/>
            </a:rPr>
            <a:t>Framework:</a:t>
          </a:r>
          <a:r>
            <a:rPr lang="en-GB" sz="1600" b="0" i="1" dirty="0">
              <a:solidFill>
                <a:schemeClr val="tx1"/>
              </a:solidFill>
              <a:latin typeface="+mn-lt"/>
            </a:rPr>
            <a:t> 2019/20 </a:t>
          </a:r>
        </a:p>
      </dgm:t>
    </dgm:pt>
    <dgm:pt modelId="{6A9B2917-0AE4-4CED-8941-AB51D805CDEE}" type="parTrans" cxnId="{77F3D249-F9C0-4FC5-A67A-06F030BB7F32}">
      <dgm:prSet/>
      <dgm:spPr/>
      <dgm:t>
        <a:bodyPr/>
        <a:lstStyle/>
        <a:p>
          <a:endParaRPr lang="en-GB" sz="1600">
            <a:latin typeface="+mn-lt"/>
          </a:endParaRPr>
        </a:p>
      </dgm:t>
    </dgm:pt>
    <dgm:pt modelId="{709E4771-7806-4C17-AB87-98C9E8739DF5}" type="sibTrans" cxnId="{77F3D249-F9C0-4FC5-A67A-06F030BB7F32}">
      <dgm:prSet custT="1"/>
      <dgm:spPr>
        <a:solidFill>
          <a:schemeClr val="accent1">
            <a:alpha val="90000"/>
          </a:schemeClr>
        </a:solidFill>
      </dgm:spPr>
      <dgm:t>
        <a:bodyPr/>
        <a:lstStyle/>
        <a:p>
          <a:endParaRPr lang="en-GB" sz="1600">
            <a:latin typeface="+mn-lt"/>
          </a:endParaRPr>
        </a:p>
      </dgm:t>
    </dgm:pt>
    <dgm:pt modelId="{419F2714-C792-47EE-8E1F-EF8C07CE950E}">
      <dgm:prSet phldrT="[Text]" custT="1">
        <dgm:style>
          <a:lnRef idx="2">
            <a:schemeClr val="accent1">
              <a:shade val="15000"/>
            </a:schemeClr>
          </a:lnRef>
          <a:fillRef idx="1">
            <a:schemeClr val="accent1"/>
          </a:fillRef>
          <a:effectRef idx="0">
            <a:schemeClr val="accent1"/>
          </a:effectRef>
          <a:fontRef idx="minor">
            <a:schemeClr val="lt1"/>
          </a:fontRef>
        </dgm:style>
      </dgm:prSet>
      <dgm:spPr>
        <a:solidFill>
          <a:srgbClr val="E4EBEE"/>
        </a:solidFill>
        <a:ln>
          <a:noFill/>
        </a:ln>
      </dgm:spPr>
      <dgm:t>
        <a:bodyPr/>
        <a:lstStyle/>
        <a:p>
          <a:pPr rtl="0"/>
          <a:r>
            <a:rPr lang="en-GB" sz="1600" b="1" dirty="0">
              <a:solidFill>
                <a:schemeClr val="tx1"/>
              </a:solidFill>
              <a:latin typeface="+mn-lt"/>
            </a:rPr>
            <a:t>Community Mental Health Transformation Road </a:t>
          </a:r>
          <a:r>
            <a:rPr lang="en-GB" sz="1600" b="1" i="0" dirty="0">
              <a:solidFill>
                <a:schemeClr val="tx1"/>
              </a:solidFill>
              <a:latin typeface="+mn-lt"/>
            </a:rPr>
            <a:t>Map:</a:t>
          </a:r>
          <a:r>
            <a:rPr lang="en-GB" sz="1600" b="0" i="1" dirty="0">
              <a:solidFill>
                <a:schemeClr val="tx1"/>
              </a:solidFill>
              <a:latin typeface="+mn-lt"/>
            </a:rPr>
            <a:t> 2022/23</a:t>
          </a:r>
        </a:p>
      </dgm:t>
    </dgm:pt>
    <dgm:pt modelId="{89A195FC-8C03-4DC0-A039-269C60511B7D}" type="parTrans" cxnId="{116474C3-1CF3-4CBD-9D6E-C72CCC84D750}">
      <dgm:prSet/>
      <dgm:spPr/>
      <dgm:t>
        <a:bodyPr/>
        <a:lstStyle/>
        <a:p>
          <a:endParaRPr lang="en-GB" sz="1600">
            <a:latin typeface="+mn-lt"/>
          </a:endParaRPr>
        </a:p>
      </dgm:t>
    </dgm:pt>
    <dgm:pt modelId="{FA22CF87-979A-48B7-9600-A9951EC97702}" type="sibTrans" cxnId="{116474C3-1CF3-4CBD-9D6E-C72CCC84D750}">
      <dgm:prSet custT="1"/>
      <dgm:spPr>
        <a:solidFill>
          <a:schemeClr val="accent1">
            <a:alpha val="90000"/>
          </a:schemeClr>
        </a:solidFill>
      </dgm:spPr>
      <dgm:t>
        <a:bodyPr/>
        <a:lstStyle/>
        <a:p>
          <a:endParaRPr lang="en-GB" sz="1600">
            <a:latin typeface="+mn-lt"/>
          </a:endParaRPr>
        </a:p>
      </dgm:t>
    </dgm:pt>
    <dgm:pt modelId="{1FE90BC7-2A81-46DD-B80D-1EF37A7DD371}">
      <dgm:prSet phldrT="[Text]" custT="1">
        <dgm:style>
          <a:lnRef idx="2">
            <a:schemeClr val="accent1">
              <a:shade val="15000"/>
            </a:schemeClr>
          </a:lnRef>
          <a:fillRef idx="1">
            <a:schemeClr val="accent1"/>
          </a:fillRef>
          <a:effectRef idx="0">
            <a:schemeClr val="accent1"/>
          </a:effectRef>
          <a:fontRef idx="minor">
            <a:schemeClr val="lt1"/>
          </a:fontRef>
        </dgm:style>
      </dgm:prSet>
      <dgm:spPr>
        <a:solidFill>
          <a:srgbClr val="E4EBEE"/>
        </a:solidFill>
        <a:ln>
          <a:noFill/>
        </a:ln>
      </dgm:spPr>
      <dgm:t>
        <a:bodyPr/>
        <a:lstStyle/>
        <a:p>
          <a:pPr rtl="0"/>
          <a:r>
            <a:rPr lang="en-GB" sz="1600" b="1" dirty="0">
              <a:solidFill>
                <a:schemeClr val="tx1"/>
              </a:solidFill>
              <a:latin typeface="+mn-lt"/>
            </a:rPr>
            <a:t>Current Year: </a:t>
          </a:r>
          <a:r>
            <a:rPr lang="en-GB" sz="1600" b="0" i="1" dirty="0">
              <a:solidFill>
                <a:schemeClr val="tx1"/>
              </a:solidFill>
              <a:latin typeface="+mn-lt"/>
            </a:rPr>
            <a:t>2024/25 </a:t>
          </a:r>
        </a:p>
      </dgm:t>
    </dgm:pt>
    <dgm:pt modelId="{F7953710-1386-47B1-8F7B-18F3C2619893}" type="parTrans" cxnId="{1574D721-9FAF-4D50-A031-BC5F2966F568}">
      <dgm:prSet/>
      <dgm:spPr/>
      <dgm:t>
        <a:bodyPr/>
        <a:lstStyle/>
        <a:p>
          <a:endParaRPr lang="en-GB" sz="1600">
            <a:latin typeface="+mn-lt"/>
          </a:endParaRPr>
        </a:p>
      </dgm:t>
    </dgm:pt>
    <dgm:pt modelId="{F883D424-9683-493B-AC69-C4358499D9F4}" type="sibTrans" cxnId="{1574D721-9FAF-4D50-A031-BC5F2966F568}">
      <dgm:prSet/>
      <dgm:spPr/>
      <dgm:t>
        <a:bodyPr/>
        <a:lstStyle/>
        <a:p>
          <a:endParaRPr lang="en-GB" sz="1600">
            <a:latin typeface="+mn-lt"/>
          </a:endParaRPr>
        </a:p>
      </dgm:t>
    </dgm:pt>
    <dgm:pt modelId="{BA202E47-566A-4C74-B44B-7C92D0B27180}">
      <dgm:prSet phldrT="[Text]" custT="1">
        <dgm:style>
          <a:lnRef idx="2">
            <a:schemeClr val="accent1">
              <a:shade val="15000"/>
            </a:schemeClr>
          </a:lnRef>
          <a:fillRef idx="1">
            <a:schemeClr val="accent1"/>
          </a:fillRef>
          <a:effectRef idx="0">
            <a:schemeClr val="accent1"/>
          </a:effectRef>
          <a:fontRef idx="minor">
            <a:schemeClr val="lt1"/>
          </a:fontRef>
        </dgm:style>
      </dgm:prSet>
      <dgm:spPr>
        <a:solidFill>
          <a:srgbClr val="E4EBEE"/>
        </a:solidFill>
        <a:ln>
          <a:noFill/>
        </a:ln>
      </dgm:spPr>
      <dgm:t>
        <a:bodyPr/>
        <a:lstStyle/>
        <a:p>
          <a:r>
            <a:rPr lang="en-GB" sz="1600" b="0" dirty="0">
              <a:solidFill>
                <a:schemeClr val="tx1"/>
              </a:solidFill>
              <a:latin typeface="+mn-lt"/>
            </a:rPr>
            <a:t>Year of consolidation / Planning for the next 5 years </a:t>
          </a:r>
        </a:p>
      </dgm:t>
    </dgm:pt>
    <dgm:pt modelId="{E00302BA-0654-4A7F-8705-B67F05115CC7}" type="parTrans" cxnId="{07DB117A-4FFD-4D90-8E0F-70B55CC31B2F}">
      <dgm:prSet/>
      <dgm:spPr/>
      <dgm:t>
        <a:bodyPr/>
        <a:lstStyle/>
        <a:p>
          <a:endParaRPr lang="en-GB" sz="1600">
            <a:latin typeface="+mn-lt"/>
          </a:endParaRPr>
        </a:p>
      </dgm:t>
    </dgm:pt>
    <dgm:pt modelId="{46FD1503-7E8D-49C2-A6F2-4AA31973C989}" type="sibTrans" cxnId="{07DB117A-4FFD-4D90-8E0F-70B55CC31B2F}">
      <dgm:prSet/>
      <dgm:spPr/>
      <dgm:t>
        <a:bodyPr/>
        <a:lstStyle/>
        <a:p>
          <a:endParaRPr lang="en-GB" sz="1600">
            <a:latin typeface="+mn-lt"/>
          </a:endParaRPr>
        </a:p>
      </dgm:t>
    </dgm:pt>
    <dgm:pt modelId="{9388EC92-4A10-4379-B336-A2CB8A9F3EF7}" type="pres">
      <dgm:prSet presAssocID="{C6F2B0DD-F526-4D7B-8BDE-D70BADFB07F5}" presName="outerComposite" presStyleCnt="0">
        <dgm:presLayoutVars>
          <dgm:chMax val="5"/>
          <dgm:dir/>
          <dgm:resizeHandles val="exact"/>
        </dgm:presLayoutVars>
      </dgm:prSet>
      <dgm:spPr/>
    </dgm:pt>
    <dgm:pt modelId="{AC875551-6466-4911-AAFF-28CBD52A4E2B}" type="pres">
      <dgm:prSet presAssocID="{C6F2B0DD-F526-4D7B-8BDE-D70BADFB07F5}" presName="dummyMaxCanvas" presStyleCnt="0">
        <dgm:presLayoutVars/>
      </dgm:prSet>
      <dgm:spPr/>
    </dgm:pt>
    <dgm:pt modelId="{1A215B0B-796B-47AD-872E-851C2F7465FE}" type="pres">
      <dgm:prSet presAssocID="{C6F2B0DD-F526-4D7B-8BDE-D70BADFB07F5}" presName="FiveNodes_1" presStyleLbl="node1" presStyleIdx="0" presStyleCnt="5">
        <dgm:presLayoutVars>
          <dgm:bulletEnabled val="1"/>
        </dgm:presLayoutVars>
      </dgm:prSet>
      <dgm:spPr/>
    </dgm:pt>
    <dgm:pt modelId="{2022D67E-D59E-4CCA-B700-31599D9CE6AB}" type="pres">
      <dgm:prSet presAssocID="{C6F2B0DD-F526-4D7B-8BDE-D70BADFB07F5}" presName="FiveNodes_2" presStyleLbl="node1" presStyleIdx="1" presStyleCnt="5">
        <dgm:presLayoutVars>
          <dgm:bulletEnabled val="1"/>
        </dgm:presLayoutVars>
      </dgm:prSet>
      <dgm:spPr/>
    </dgm:pt>
    <dgm:pt modelId="{BF86E959-D0D1-4786-A6D8-75026AFB6C40}" type="pres">
      <dgm:prSet presAssocID="{C6F2B0DD-F526-4D7B-8BDE-D70BADFB07F5}" presName="FiveNodes_3" presStyleLbl="node1" presStyleIdx="2" presStyleCnt="5">
        <dgm:presLayoutVars>
          <dgm:bulletEnabled val="1"/>
        </dgm:presLayoutVars>
      </dgm:prSet>
      <dgm:spPr/>
    </dgm:pt>
    <dgm:pt modelId="{D4F2897D-FFF6-473C-A13E-705728DE2931}" type="pres">
      <dgm:prSet presAssocID="{C6F2B0DD-F526-4D7B-8BDE-D70BADFB07F5}" presName="FiveNodes_4" presStyleLbl="node1" presStyleIdx="3" presStyleCnt="5">
        <dgm:presLayoutVars>
          <dgm:bulletEnabled val="1"/>
        </dgm:presLayoutVars>
      </dgm:prSet>
      <dgm:spPr/>
    </dgm:pt>
    <dgm:pt modelId="{0468AAB3-8503-4F19-88D8-57313D18DB6B}" type="pres">
      <dgm:prSet presAssocID="{C6F2B0DD-F526-4D7B-8BDE-D70BADFB07F5}" presName="FiveNodes_5" presStyleLbl="node1" presStyleIdx="4" presStyleCnt="5">
        <dgm:presLayoutVars>
          <dgm:bulletEnabled val="1"/>
        </dgm:presLayoutVars>
      </dgm:prSet>
      <dgm:spPr/>
    </dgm:pt>
    <dgm:pt modelId="{70EDCAF2-2315-4FC7-862D-7D9C80576DC3}" type="pres">
      <dgm:prSet presAssocID="{C6F2B0DD-F526-4D7B-8BDE-D70BADFB07F5}" presName="FiveConn_1-2" presStyleLbl="fgAccFollowNode1" presStyleIdx="0" presStyleCnt="4">
        <dgm:presLayoutVars>
          <dgm:bulletEnabled val="1"/>
        </dgm:presLayoutVars>
      </dgm:prSet>
      <dgm:spPr/>
    </dgm:pt>
    <dgm:pt modelId="{1EE88CDB-81F8-4284-92CB-4736F6D448AB}" type="pres">
      <dgm:prSet presAssocID="{C6F2B0DD-F526-4D7B-8BDE-D70BADFB07F5}" presName="FiveConn_2-3" presStyleLbl="fgAccFollowNode1" presStyleIdx="1" presStyleCnt="4">
        <dgm:presLayoutVars>
          <dgm:bulletEnabled val="1"/>
        </dgm:presLayoutVars>
      </dgm:prSet>
      <dgm:spPr/>
    </dgm:pt>
    <dgm:pt modelId="{0228FB27-64E0-40A8-87D9-ADC3E1CA45CA}" type="pres">
      <dgm:prSet presAssocID="{C6F2B0DD-F526-4D7B-8BDE-D70BADFB07F5}" presName="FiveConn_3-4" presStyleLbl="fgAccFollowNode1" presStyleIdx="2" presStyleCnt="4">
        <dgm:presLayoutVars>
          <dgm:bulletEnabled val="1"/>
        </dgm:presLayoutVars>
      </dgm:prSet>
      <dgm:spPr/>
    </dgm:pt>
    <dgm:pt modelId="{69211536-EDA6-4F95-9228-3F226A5BFE07}" type="pres">
      <dgm:prSet presAssocID="{C6F2B0DD-F526-4D7B-8BDE-D70BADFB07F5}" presName="FiveConn_4-5" presStyleLbl="fgAccFollowNode1" presStyleIdx="3" presStyleCnt="4">
        <dgm:presLayoutVars>
          <dgm:bulletEnabled val="1"/>
        </dgm:presLayoutVars>
      </dgm:prSet>
      <dgm:spPr/>
    </dgm:pt>
    <dgm:pt modelId="{C3A02941-043D-4A1B-BE18-EFF65E9487EA}" type="pres">
      <dgm:prSet presAssocID="{C6F2B0DD-F526-4D7B-8BDE-D70BADFB07F5}" presName="FiveNodes_1_text" presStyleLbl="node1" presStyleIdx="4" presStyleCnt="5">
        <dgm:presLayoutVars>
          <dgm:bulletEnabled val="1"/>
        </dgm:presLayoutVars>
      </dgm:prSet>
      <dgm:spPr/>
    </dgm:pt>
    <dgm:pt modelId="{D0CC4CC5-CD7A-472C-A53E-09D3EE1E744D}" type="pres">
      <dgm:prSet presAssocID="{C6F2B0DD-F526-4D7B-8BDE-D70BADFB07F5}" presName="FiveNodes_2_text" presStyleLbl="node1" presStyleIdx="4" presStyleCnt="5">
        <dgm:presLayoutVars>
          <dgm:bulletEnabled val="1"/>
        </dgm:presLayoutVars>
      </dgm:prSet>
      <dgm:spPr/>
    </dgm:pt>
    <dgm:pt modelId="{C96438E7-8112-4DEC-AAFE-2430454BCF53}" type="pres">
      <dgm:prSet presAssocID="{C6F2B0DD-F526-4D7B-8BDE-D70BADFB07F5}" presName="FiveNodes_3_text" presStyleLbl="node1" presStyleIdx="4" presStyleCnt="5">
        <dgm:presLayoutVars>
          <dgm:bulletEnabled val="1"/>
        </dgm:presLayoutVars>
      </dgm:prSet>
      <dgm:spPr/>
    </dgm:pt>
    <dgm:pt modelId="{4F784633-95AC-4300-8157-4F371D9D32BA}" type="pres">
      <dgm:prSet presAssocID="{C6F2B0DD-F526-4D7B-8BDE-D70BADFB07F5}" presName="FiveNodes_4_text" presStyleLbl="node1" presStyleIdx="4" presStyleCnt="5">
        <dgm:presLayoutVars>
          <dgm:bulletEnabled val="1"/>
        </dgm:presLayoutVars>
      </dgm:prSet>
      <dgm:spPr/>
    </dgm:pt>
    <dgm:pt modelId="{4FA8D359-6484-43DE-BA06-911F73C1A409}" type="pres">
      <dgm:prSet presAssocID="{C6F2B0DD-F526-4D7B-8BDE-D70BADFB07F5}" presName="FiveNodes_5_text" presStyleLbl="node1" presStyleIdx="4" presStyleCnt="5">
        <dgm:presLayoutVars>
          <dgm:bulletEnabled val="1"/>
        </dgm:presLayoutVars>
      </dgm:prSet>
      <dgm:spPr/>
    </dgm:pt>
  </dgm:ptLst>
  <dgm:cxnLst>
    <dgm:cxn modelId="{1574D721-9FAF-4D50-A031-BC5F2966F568}" srcId="{C6F2B0DD-F526-4D7B-8BDE-D70BADFB07F5}" destId="{1FE90BC7-2A81-46DD-B80D-1EF37A7DD371}" srcOrd="4" destOrd="0" parTransId="{F7953710-1386-47B1-8F7B-18F3C2619893}" sibTransId="{F883D424-9683-493B-AC69-C4358499D9F4}"/>
    <dgm:cxn modelId="{FB67D437-0CA0-44B4-BA88-07CC8A0257A3}" srcId="{C6F2B0DD-F526-4D7B-8BDE-D70BADFB07F5}" destId="{0371730F-71DD-48BB-82C3-A909FCB13540}" srcOrd="1" destOrd="0" parTransId="{D53BC299-B464-4777-B6BE-08589D6A3D98}" sibTransId="{43DFC75E-C818-41CA-A340-B6F20673B605}"/>
    <dgm:cxn modelId="{E47BF645-6507-44AE-AC9B-14D2C5FC471E}" type="presOf" srcId="{BA202E47-566A-4C74-B44B-7C92D0B27180}" destId="{0468AAB3-8503-4F19-88D8-57313D18DB6B}" srcOrd="0" destOrd="1" presId="urn:microsoft.com/office/officeart/2005/8/layout/vProcess5"/>
    <dgm:cxn modelId="{77F3D249-F9C0-4FC5-A67A-06F030BB7F32}" srcId="{C6F2B0DD-F526-4D7B-8BDE-D70BADFB07F5}" destId="{375A7A20-A5C4-445A-8590-C2FD345A2DD4}" srcOrd="2" destOrd="0" parTransId="{6A9B2917-0AE4-4CED-8941-AB51D805CDEE}" sibTransId="{709E4771-7806-4C17-AB87-98C9E8739DF5}"/>
    <dgm:cxn modelId="{28B07C50-CE30-4C39-97A7-9F299E06B8C6}" type="presOf" srcId="{3B484838-FCAA-4A3D-B725-8977555ED622}" destId="{70EDCAF2-2315-4FC7-862D-7D9C80576DC3}" srcOrd="0" destOrd="0" presId="urn:microsoft.com/office/officeart/2005/8/layout/vProcess5"/>
    <dgm:cxn modelId="{29F63075-C5FC-4855-9F20-5B38A0E6421A}" type="presOf" srcId="{375A7A20-A5C4-445A-8590-C2FD345A2DD4}" destId="{C96438E7-8112-4DEC-AAFE-2430454BCF53}" srcOrd="1" destOrd="0" presId="urn:microsoft.com/office/officeart/2005/8/layout/vProcess5"/>
    <dgm:cxn modelId="{07DB117A-4FFD-4D90-8E0F-70B55CC31B2F}" srcId="{1FE90BC7-2A81-46DD-B80D-1EF37A7DD371}" destId="{BA202E47-566A-4C74-B44B-7C92D0B27180}" srcOrd="0" destOrd="0" parTransId="{E00302BA-0654-4A7F-8705-B67F05115CC7}" sibTransId="{46FD1503-7E8D-49C2-A6F2-4AA31973C989}"/>
    <dgm:cxn modelId="{DD03C781-E0D8-4249-B6D5-D41C1702CD7F}" type="presOf" srcId="{0371730F-71DD-48BB-82C3-A909FCB13540}" destId="{D0CC4CC5-CD7A-472C-A53E-09D3EE1E744D}" srcOrd="1" destOrd="0" presId="urn:microsoft.com/office/officeart/2005/8/layout/vProcess5"/>
    <dgm:cxn modelId="{CA9EBF82-A5B0-480A-A6E6-7BA2B3E14DCA}" type="presOf" srcId="{BA202E47-566A-4C74-B44B-7C92D0B27180}" destId="{4FA8D359-6484-43DE-BA06-911F73C1A409}" srcOrd="1" destOrd="1" presId="urn:microsoft.com/office/officeart/2005/8/layout/vProcess5"/>
    <dgm:cxn modelId="{26D5B884-59F2-4F90-B07A-D11FFBC4CA3B}" type="presOf" srcId="{C6F2B0DD-F526-4D7B-8BDE-D70BADFB07F5}" destId="{9388EC92-4A10-4379-B336-A2CB8A9F3EF7}" srcOrd="0" destOrd="0" presId="urn:microsoft.com/office/officeart/2005/8/layout/vProcess5"/>
    <dgm:cxn modelId="{53F23889-2B35-4F13-95BE-3A16A68C894E}" type="presOf" srcId="{0371730F-71DD-48BB-82C3-A909FCB13540}" destId="{2022D67E-D59E-4CCA-B700-31599D9CE6AB}" srcOrd="0" destOrd="0" presId="urn:microsoft.com/office/officeart/2005/8/layout/vProcess5"/>
    <dgm:cxn modelId="{ACAA149A-097C-4DCD-A815-53C103501423}" type="presOf" srcId="{419F2714-C792-47EE-8E1F-EF8C07CE950E}" destId="{4F784633-95AC-4300-8157-4F371D9D32BA}" srcOrd="1" destOrd="0" presId="urn:microsoft.com/office/officeart/2005/8/layout/vProcess5"/>
    <dgm:cxn modelId="{8C87D49B-CEB1-43ED-AC81-E053EA224855}" type="presOf" srcId="{709E4771-7806-4C17-AB87-98C9E8739DF5}" destId="{0228FB27-64E0-40A8-87D9-ADC3E1CA45CA}" srcOrd="0" destOrd="0" presId="urn:microsoft.com/office/officeart/2005/8/layout/vProcess5"/>
    <dgm:cxn modelId="{2091EDBF-AB05-46BF-9D89-A49F80CD2934}" type="presOf" srcId="{419F2714-C792-47EE-8E1F-EF8C07CE950E}" destId="{D4F2897D-FFF6-473C-A13E-705728DE2931}" srcOrd="0" destOrd="0" presId="urn:microsoft.com/office/officeart/2005/8/layout/vProcess5"/>
    <dgm:cxn modelId="{116474C3-1CF3-4CBD-9D6E-C72CCC84D750}" srcId="{C6F2B0DD-F526-4D7B-8BDE-D70BADFB07F5}" destId="{419F2714-C792-47EE-8E1F-EF8C07CE950E}" srcOrd="3" destOrd="0" parTransId="{89A195FC-8C03-4DC0-A039-269C60511B7D}" sibTransId="{FA22CF87-979A-48B7-9600-A9951EC97702}"/>
    <dgm:cxn modelId="{923350C6-5E4C-4996-8FA5-6869FB55AFD0}" type="presOf" srcId="{0768D8BB-CC83-42FB-98C0-08E5E43B9B4C}" destId="{1A215B0B-796B-47AD-872E-851C2F7465FE}" srcOrd="0" destOrd="0" presId="urn:microsoft.com/office/officeart/2005/8/layout/vProcess5"/>
    <dgm:cxn modelId="{8196CCC9-5703-4D9F-ACEE-60F71E148EA1}" type="presOf" srcId="{1FE90BC7-2A81-46DD-B80D-1EF37A7DD371}" destId="{4FA8D359-6484-43DE-BA06-911F73C1A409}" srcOrd="1" destOrd="0" presId="urn:microsoft.com/office/officeart/2005/8/layout/vProcess5"/>
    <dgm:cxn modelId="{80056BD1-CA58-4FAD-8D22-172D7C81CF4E}" type="presOf" srcId="{375A7A20-A5C4-445A-8590-C2FD345A2DD4}" destId="{BF86E959-D0D1-4786-A6D8-75026AFB6C40}" srcOrd="0" destOrd="0" presId="urn:microsoft.com/office/officeart/2005/8/layout/vProcess5"/>
    <dgm:cxn modelId="{003117D2-C179-4CA7-9398-3DCE40400723}" type="presOf" srcId="{FA22CF87-979A-48B7-9600-A9951EC97702}" destId="{69211536-EDA6-4F95-9228-3F226A5BFE07}" srcOrd="0" destOrd="0" presId="urn:microsoft.com/office/officeart/2005/8/layout/vProcess5"/>
    <dgm:cxn modelId="{B172BDE0-ECAE-410E-B759-411A1BFBD531}" type="presOf" srcId="{1FE90BC7-2A81-46DD-B80D-1EF37A7DD371}" destId="{0468AAB3-8503-4F19-88D8-57313D18DB6B}" srcOrd="0" destOrd="0" presId="urn:microsoft.com/office/officeart/2005/8/layout/vProcess5"/>
    <dgm:cxn modelId="{026BFEE4-A174-40DF-959E-5AD53609374D}" srcId="{C6F2B0DD-F526-4D7B-8BDE-D70BADFB07F5}" destId="{0768D8BB-CC83-42FB-98C0-08E5E43B9B4C}" srcOrd="0" destOrd="0" parTransId="{EE8A11AB-3DDA-4E62-A3B4-F90A09F607A3}" sibTransId="{3B484838-FCAA-4A3D-B725-8977555ED622}"/>
    <dgm:cxn modelId="{621878F1-9791-4040-B7AF-16FE3BD44A68}" type="presOf" srcId="{0768D8BB-CC83-42FB-98C0-08E5E43B9B4C}" destId="{C3A02941-043D-4A1B-BE18-EFF65E9487EA}" srcOrd="1" destOrd="0" presId="urn:microsoft.com/office/officeart/2005/8/layout/vProcess5"/>
    <dgm:cxn modelId="{F6F902F7-F69D-495D-AF7A-0F32D82E7957}" type="presOf" srcId="{43DFC75E-C818-41CA-A340-B6F20673B605}" destId="{1EE88CDB-81F8-4284-92CB-4736F6D448AB}" srcOrd="0" destOrd="0" presId="urn:microsoft.com/office/officeart/2005/8/layout/vProcess5"/>
    <dgm:cxn modelId="{036138C0-2D9E-4202-BC60-143DA833FB16}" type="presParOf" srcId="{9388EC92-4A10-4379-B336-A2CB8A9F3EF7}" destId="{AC875551-6466-4911-AAFF-28CBD52A4E2B}" srcOrd="0" destOrd="0" presId="urn:microsoft.com/office/officeart/2005/8/layout/vProcess5"/>
    <dgm:cxn modelId="{428933AB-FC41-4C1E-81C9-C96EF449D342}" type="presParOf" srcId="{9388EC92-4A10-4379-B336-A2CB8A9F3EF7}" destId="{1A215B0B-796B-47AD-872E-851C2F7465FE}" srcOrd="1" destOrd="0" presId="urn:microsoft.com/office/officeart/2005/8/layout/vProcess5"/>
    <dgm:cxn modelId="{FB15889C-5899-4DAE-9D37-F3D90363909B}" type="presParOf" srcId="{9388EC92-4A10-4379-B336-A2CB8A9F3EF7}" destId="{2022D67E-D59E-4CCA-B700-31599D9CE6AB}" srcOrd="2" destOrd="0" presId="urn:microsoft.com/office/officeart/2005/8/layout/vProcess5"/>
    <dgm:cxn modelId="{C6E6452B-B829-4DEA-AEF1-9C0A6CF73584}" type="presParOf" srcId="{9388EC92-4A10-4379-B336-A2CB8A9F3EF7}" destId="{BF86E959-D0D1-4786-A6D8-75026AFB6C40}" srcOrd="3" destOrd="0" presId="urn:microsoft.com/office/officeart/2005/8/layout/vProcess5"/>
    <dgm:cxn modelId="{8BD69D66-4AAA-4B41-BE55-CDDA43C1E5C2}" type="presParOf" srcId="{9388EC92-4A10-4379-B336-A2CB8A9F3EF7}" destId="{D4F2897D-FFF6-473C-A13E-705728DE2931}" srcOrd="4" destOrd="0" presId="urn:microsoft.com/office/officeart/2005/8/layout/vProcess5"/>
    <dgm:cxn modelId="{28E867A6-E805-4F45-B0F2-F11DDDC5D798}" type="presParOf" srcId="{9388EC92-4A10-4379-B336-A2CB8A9F3EF7}" destId="{0468AAB3-8503-4F19-88D8-57313D18DB6B}" srcOrd="5" destOrd="0" presId="urn:microsoft.com/office/officeart/2005/8/layout/vProcess5"/>
    <dgm:cxn modelId="{0812E59E-067D-4343-B568-6980F5969EDD}" type="presParOf" srcId="{9388EC92-4A10-4379-B336-A2CB8A9F3EF7}" destId="{70EDCAF2-2315-4FC7-862D-7D9C80576DC3}" srcOrd="6" destOrd="0" presId="urn:microsoft.com/office/officeart/2005/8/layout/vProcess5"/>
    <dgm:cxn modelId="{A3F9CDA9-148C-4B57-A19D-5E3ED7947A39}" type="presParOf" srcId="{9388EC92-4A10-4379-B336-A2CB8A9F3EF7}" destId="{1EE88CDB-81F8-4284-92CB-4736F6D448AB}" srcOrd="7" destOrd="0" presId="urn:microsoft.com/office/officeart/2005/8/layout/vProcess5"/>
    <dgm:cxn modelId="{916E89D3-61B5-419B-9296-3DA4797164F9}" type="presParOf" srcId="{9388EC92-4A10-4379-B336-A2CB8A9F3EF7}" destId="{0228FB27-64E0-40A8-87D9-ADC3E1CA45CA}" srcOrd="8" destOrd="0" presId="urn:microsoft.com/office/officeart/2005/8/layout/vProcess5"/>
    <dgm:cxn modelId="{F8FF3522-E89F-497A-B613-9794539ED1CA}" type="presParOf" srcId="{9388EC92-4A10-4379-B336-A2CB8A9F3EF7}" destId="{69211536-EDA6-4F95-9228-3F226A5BFE07}" srcOrd="9" destOrd="0" presId="urn:microsoft.com/office/officeart/2005/8/layout/vProcess5"/>
    <dgm:cxn modelId="{5527AE36-94BA-44D0-A566-8B7B003543D3}" type="presParOf" srcId="{9388EC92-4A10-4379-B336-A2CB8A9F3EF7}" destId="{C3A02941-043D-4A1B-BE18-EFF65E9487EA}" srcOrd="10" destOrd="0" presId="urn:microsoft.com/office/officeart/2005/8/layout/vProcess5"/>
    <dgm:cxn modelId="{3ACD80AA-9396-490F-9978-A339B6BE84D2}" type="presParOf" srcId="{9388EC92-4A10-4379-B336-A2CB8A9F3EF7}" destId="{D0CC4CC5-CD7A-472C-A53E-09D3EE1E744D}" srcOrd="11" destOrd="0" presId="urn:microsoft.com/office/officeart/2005/8/layout/vProcess5"/>
    <dgm:cxn modelId="{600C4822-1441-4422-8BAB-2000CF023CDF}" type="presParOf" srcId="{9388EC92-4A10-4379-B336-A2CB8A9F3EF7}" destId="{C96438E7-8112-4DEC-AAFE-2430454BCF53}" srcOrd="12" destOrd="0" presId="urn:microsoft.com/office/officeart/2005/8/layout/vProcess5"/>
    <dgm:cxn modelId="{955227F5-D4D2-4D6B-B248-66B43D982324}" type="presParOf" srcId="{9388EC92-4A10-4379-B336-A2CB8A9F3EF7}" destId="{4F784633-95AC-4300-8157-4F371D9D32BA}" srcOrd="13" destOrd="0" presId="urn:microsoft.com/office/officeart/2005/8/layout/vProcess5"/>
    <dgm:cxn modelId="{0ED4A179-C9C2-4D8A-A958-B53A442B3E5B}" type="presParOf" srcId="{9388EC92-4A10-4379-B336-A2CB8A9F3EF7}" destId="{4FA8D359-6484-43DE-BA06-911F73C1A409}" srcOrd="14" destOrd="0" presId="urn:microsoft.com/office/officeart/2005/8/layout/vProcess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215B0B-796B-47AD-872E-851C2F7465FE}">
      <dsp:nvSpPr>
        <dsp:cNvPr id="0" name=""/>
        <dsp:cNvSpPr/>
      </dsp:nvSpPr>
      <dsp:spPr>
        <a:xfrm>
          <a:off x="0" y="0"/>
          <a:ext cx="3826883" cy="655865"/>
        </a:xfrm>
        <a:prstGeom prst="roundRect">
          <a:avLst>
            <a:gd name="adj" fmla="val 10000"/>
          </a:avLst>
        </a:prstGeom>
        <a:solidFill>
          <a:srgbClr val="E4EBEE"/>
        </a:solidFill>
        <a:ln w="12700" cap="flat" cmpd="sng" algn="ctr">
          <a:noFill/>
          <a:prstDash val="solid"/>
          <a:miter lim="800000"/>
        </a:ln>
        <a:effectLst/>
      </dsp:spPr>
      <dsp:style>
        <a:lnRef idx="2">
          <a:schemeClr val="accent3">
            <a:shade val="15000"/>
          </a:schemeClr>
        </a:lnRef>
        <a:fillRef idx="1">
          <a:schemeClr val="accent3"/>
        </a:fillRef>
        <a:effectRef idx="0">
          <a:schemeClr val="accent3"/>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GB" sz="1600" b="1" kern="1200" dirty="0">
              <a:solidFill>
                <a:schemeClr val="tx1"/>
              </a:solidFill>
              <a:latin typeface="+mn-lt"/>
            </a:rPr>
            <a:t>Five Year Forward View for Mental Health:</a:t>
          </a:r>
          <a:r>
            <a:rPr lang="en-GB" sz="1600" b="0" i="1" kern="1200" dirty="0">
              <a:solidFill>
                <a:schemeClr val="tx1"/>
              </a:solidFill>
              <a:latin typeface="+mn-lt"/>
            </a:rPr>
            <a:t> 2016</a:t>
          </a:r>
        </a:p>
      </dsp:txBody>
      <dsp:txXfrm>
        <a:off x="19210" y="19210"/>
        <a:ext cx="3042416" cy="617445"/>
      </dsp:txXfrm>
    </dsp:sp>
    <dsp:sp modelId="{2022D67E-D59E-4CCA-B700-31599D9CE6AB}">
      <dsp:nvSpPr>
        <dsp:cNvPr id="0" name=""/>
        <dsp:cNvSpPr/>
      </dsp:nvSpPr>
      <dsp:spPr>
        <a:xfrm>
          <a:off x="285773" y="746957"/>
          <a:ext cx="3826883" cy="655865"/>
        </a:xfrm>
        <a:prstGeom prst="roundRect">
          <a:avLst>
            <a:gd name="adj" fmla="val 10000"/>
          </a:avLst>
        </a:prstGeom>
        <a:solidFill>
          <a:srgbClr val="E4EBEE"/>
        </a:solidFill>
        <a:ln w="12700" cap="flat" cmpd="sng" algn="ctr">
          <a:noFill/>
          <a:prstDash val="solid"/>
          <a:miter lim="800000"/>
        </a:ln>
        <a:effectLst/>
      </dsp:spPr>
      <dsp:style>
        <a:lnRef idx="2">
          <a:schemeClr val="accent1">
            <a:shade val="15000"/>
          </a:schemeClr>
        </a:lnRef>
        <a:fillRef idx="1">
          <a:schemeClr val="accent1"/>
        </a:fillRef>
        <a:effectRef idx="0">
          <a:schemeClr val="accent1"/>
        </a:effectRef>
        <a:fontRef idx="minor">
          <a:schemeClr val="lt1"/>
        </a:fontRef>
      </dsp:style>
      <dsp:txBody>
        <a:bodyPr spcFirstLastPara="0" vert="horz" wrap="square" lIns="60960" tIns="60960" rIns="60960" bIns="60960" numCol="1" spcCol="1270" anchor="ctr" anchorCtr="0">
          <a:noAutofit/>
        </a:bodyPr>
        <a:lstStyle/>
        <a:p>
          <a:pPr marL="0" lvl="0" indent="0" algn="l" defTabSz="711200" rtl="0">
            <a:lnSpc>
              <a:spcPct val="90000"/>
            </a:lnSpc>
            <a:spcBef>
              <a:spcPct val="0"/>
            </a:spcBef>
            <a:spcAft>
              <a:spcPct val="35000"/>
            </a:spcAft>
            <a:buNone/>
          </a:pPr>
          <a:r>
            <a:rPr lang="en-GB" sz="1600" b="1" kern="1200" dirty="0">
              <a:solidFill>
                <a:schemeClr val="tx1"/>
              </a:solidFill>
              <a:latin typeface="+mn-lt"/>
            </a:rPr>
            <a:t>Long Term Plan</a:t>
          </a:r>
          <a:r>
            <a:rPr lang="en-GB" sz="1600" b="1" i="0" kern="1200" dirty="0">
              <a:solidFill>
                <a:schemeClr val="tx1"/>
              </a:solidFill>
              <a:latin typeface="+mn-lt"/>
            </a:rPr>
            <a:t>:</a:t>
          </a:r>
          <a:r>
            <a:rPr lang="en-GB" sz="1600" b="0" i="1" kern="1200" dirty="0">
              <a:solidFill>
                <a:schemeClr val="tx1"/>
              </a:solidFill>
              <a:latin typeface="+mn-lt"/>
            </a:rPr>
            <a:t> 2019 </a:t>
          </a:r>
        </a:p>
      </dsp:txBody>
      <dsp:txXfrm>
        <a:off x="304983" y="766167"/>
        <a:ext cx="3076377" cy="617445"/>
      </dsp:txXfrm>
    </dsp:sp>
    <dsp:sp modelId="{BF86E959-D0D1-4786-A6D8-75026AFB6C40}">
      <dsp:nvSpPr>
        <dsp:cNvPr id="0" name=""/>
        <dsp:cNvSpPr/>
      </dsp:nvSpPr>
      <dsp:spPr>
        <a:xfrm>
          <a:off x="571547" y="1493915"/>
          <a:ext cx="3826883" cy="655865"/>
        </a:xfrm>
        <a:prstGeom prst="roundRect">
          <a:avLst>
            <a:gd name="adj" fmla="val 10000"/>
          </a:avLst>
        </a:prstGeom>
        <a:solidFill>
          <a:srgbClr val="E4EBEE"/>
        </a:solidFill>
        <a:ln w="12700" cap="flat" cmpd="sng" algn="ctr">
          <a:noFill/>
          <a:prstDash val="solid"/>
          <a:miter lim="800000"/>
        </a:ln>
        <a:effectLst/>
      </dsp:spPr>
      <dsp:style>
        <a:lnRef idx="2">
          <a:schemeClr val="accent1">
            <a:shade val="15000"/>
          </a:schemeClr>
        </a:lnRef>
        <a:fillRef idx="1">
          <a:schemeClr val="accent1"/>
        </a:fillRef>
        <a:effectRef idx="0">
          <a:schemeClr val="accent1"/>
        </a:effectRef>
        <a:fontRef idx="minor">
          <a:schemeClr val="lt1"/>
        </a:fontRef>
      </dsp:style>
      <dsp:txBody>
        <a:bodyPr spcFirstLastPara="0" vert="horz" wrap="square" lIns="60960" tIns="60960" rIns="60960" bIns="60960" numCol="1" spcCol="1270" anchor="ctr" anchorCtr="0">
          <a:noAutofit/>
        </a:bodyPr>
        <a:lstStyle/>
        <a:p>
          <a:pPr marL="0" lvl="0" indent="0" algn="l" defTabSz="711200" rtl="0">
            <a:lnSpc>
              <a:spcPct val="90000"/>
            </a:lnSpc>
            <a:spcBef>
              <a:spcPct val="0"/>
            </a:spcBef>
            <a:spcAft>
              <a:spcPct val="35000"/>
            </a:spcAft>
            <a:buNone/>
          </a:pPr>
          <a:r>
            <a:rPr lang="en-GB" sz="1600" b="1" kern="1200" dirty="0">
              <a:solidFill>
                <a:schemeClr val="tx1"/>
              </a:solidFill>
              <a:latin typeface="+mn-lt"/>
            </a:rPr>
            <a:t>Community Mental Health Transformation </a:t>
          </a:r>
          <a:r>
            <a:rPr lang="en-GB" sz="1600" b="1" i="0" kern="1200" dirty="0">
              <a:solidFill>
                <a:schemeClr val="tx1"/>
              </a:solidFill>
              <a:latin typeface="+mn-lt"/>
            </a:rPr>
            <a:t>Framework:</a:t>
          </a:r>
          <a:r>
            <a:rPr lang="en-GB" sz="1600" b="0" i="1" kern="1200" dirty="0">
              <a:solidFill>
                <a:schemeClr val="tx1"/>
              </a:solidFill>
              <a:latin typeface="+mn-lt"/>
            </a:rPr>
            <a:t> 2019/20 </a:t>
          </a:r>
        </a:p>
      </dsp:txBody>
      <dsp:txXfrm>
        <a:off x="590757" y="1513125"/>
        <a:ext cx="3076377" cy="617445"/>
      </dsp:txXfrm>
    </dsp:sp>
    <dsp:sp modelId="{D4F2897D-FFF6-473C-A13E-705728DE2931}">
      <dsp:nvSpPr>
        <dsp:cNvPr id="0" name=""/>
        <dsp:cNvSpPr/>
      </dsp:nvSpPr>
      <dsp:spPr>
        <a:xfrm>
          <a:off x="857321" y="2240873"/>
          <a:ext cx="3826883" cy="655865"/>
        </a:xfrm>
        <a:prstGeom prst="roundRect">
          <a:avLst>
            <a:gd name="adj" fmla="val 10000"/>
          </a:avLst>
        </a:prstGeom>
        <a:solidFill>
          <a:srgbClr val="E4EBEE"/>
        </a:solidFill>
        <a:ln w="12700" cap="flat" cmpd="sng" algn="ctr">
          <a:noFill/>
          <a:prstDash val="solid"/>
          <a:miter lim="800000"/>
        </a:ln>
        <a:effectLst/>
      </dsp:spPr>
      <dsp:style>
        <a:lnRef idx="2">
          <a:schemeClr val="accent1">
            <a:shade val="15000"/>
          </a:schemeClr>
        </a:lnRef>
        <a:fillRef idx="1">
          <a:schemeClr val="accent1"/>
        </a:fillRef>
        <a:effectRef idx="0">
          <a:schemeClr val="accent1"/>
        </a:effectRef>
        <a:fontRef idx="minor">
          <a:schemeClr val="lt1"/>
        </a:fontRef>
      </dsp:style>
      <dsp:txBody>
        <a:bodyPr spcFirstLastPara="0" vert="horz" wrap="square" lIns="60960" tIns="60960" rIns="60960" bIns="60960" numCol="1" spcCol="1270" anchor="ctr" anchorCtr="0">
          <a:noAutofit/>
        </a:bodyPr>
        <a:lstStyle/>
        <a:p>
          <a:pPr marL="0" lvl="0" indent="0" algn="l" defTabSz="711200" rtl="0">
            <a:lnSpc>
              <a:spcPct val="90000"/>
            </a:lnSpc>
            <a:spcBef>
              <a:spcPct val="0"/>
            </a:spcBef>
            <a:spcAft>
              <a:spcPct val="35000"/>
            </a:spcAft>
            <a:buNone/>
          </a:pPr>
          <a:r>
            <a:rPr lang="en-GB" sz="1600" b="1" kern="1200" dirty="0">
              <a:solidFill>
                <a:schemeClr val="tx1"/>
              </a:solidFill>
              <a:latin typeface="+mn-lt"/>
            </a:rPr>
            <a:t>Community Mental Health Transformation Road </a:t>
          </a:r>
          <a:r>
            <a:rPr lang="en-GB" sz="1600" b="1" i="0" kern="1200" dirty="0">
              <a:solidFill>
                <a:schemeClr val="tx1"/>
              </a:solidFill>
              <a:latin typeface="+mn-lt"/>
            </a:rPr>
            <a:t>Map:</a:t>
          </a:r>
          <a:r>
            <a:rPr lang="en-GB" sz="1600" b="0" i="1" kern="1200" dirty="0">
              <a:solidFill>
                <a:schemeClr val="tx1"/>
              </a:solidFill>
              <a:latin typeface="+mn-lt"/>
            </a:rPr>
            <a:t> 2022/23</a:t>
          </a:r>
        </a:p>
      </dsp:txBody>
      <dsp:txXfrm>
        <a:off x="876531" y="2260083"/>
        <a:ext cx="3076377" cy="617445"/>
      </dsp:txXfrm>
    </dsp:sp>
    <dsp:sp modelId="{0468AAB3-8503-4F19-88D8-57313D18DB6B}">
      <dsp:nvSpPr>
        <dsp:cNvPr id="0" name=""/>
        <dsp:cNvSpPr/>
      </dsp:nvSpPr>
      <dsp:spPr>
        <a:xfrm>
          <a:off x="1143095" y="2987831"/>
          <a:ext cx="3826883" cy="655865"/>
        </a:xfrm>
        <a:prstGeom prst="roundRect">
          <a:avLst>
            <a:gd name="adj" fmla="val 10000"/>
          </a:avLst>
        </a:prstGeom>
        <a:solidFill>
          <a:srgbClr val="E4EBEE"/>
        </a:solidFill>
        <a:ln w="12700" cap="flat" cmpd="sng" algn="ctr">
          <a:noFill/>
          <a:prstDash val="solid"/>
          <a:miter lim="800000"/>
        </a:ln>
        <a:effectLst/>
      </dsp:spPr>
      <dsp:style>
        <a:lnRef idx="2">
          <a:schemeClr val="accent1">
            <a:shade val="15000"/>
          </a:schemeClr>
        </a:lnRef>
        <a:fillRef idx="1">
          <a:schemeClr val="accent1"/>
        </a:fillRef>
        <a:effectRef idx="0">
          <a:schemeClr val="accent1"/>
        </a:effectRef>
        <a:fontRef idx="minor">
          <a:schemeClr val="lt1"/>
        </a:fontRef>
      </dsp:style>
      <dsp:txBody>
        <a:bodyPr spcFirstLastPara="0" vert="horz" wrap="square" lIns="60960" tIns="60960" rIns="60960" bIns="60960" numCol="1" spcCol="1270" anchor="ctr" anchorCtr="0">
          <a:noAutofit/>
        </a:bodyPr>
        <a:lstStyle/>
        <a:p>
          <a:pPr marL="0" lvl="0" indent="0" algn="l" defTabSz="711200" rtl="0">
            <a:lnSpc>
              <a:spcPct val="90000"/>
            </a:lnSpc>
            <a:spcBef>
              <a:spcPct val="0"/>
            </a:spcBef>
            <a:spcAft>
              <a:spcPct val="35000"/>
            </a:spcAft>
            <a:buNone/>
          </a:pPr>
          <a:r>
            <a:rPr lang="en-GB" sz="1600" b="1" kern="1200" dirty="0">
              <a:solidFill>
                <a:schemeClr val="tx1"/>
              </a:solidFill>
              <a:latin typeface="+mn-lt"/>
            </a:rPr>
            <a:t>Current Year: </a:t>
          </a:r>
          <a:r>
            <a:rPr lang="en-GB" sz="1600" b="0" i="1" kern="1200" dirty="0">
              <a:solidFill>
                <a:schemeClr val="tx1"/>
              </a:solidFill>
              <a:latin typeface="+mn-lt"/>
            </a:rPr>
            <a:t>2024/25 </a:t>
          </a:r>
        </a:p>
        <a:p>
          <a:pPr marL="171450" lvl="1" indent="-171450" algn="l" defTabSz="711200">
            <a:lnSpc>
              <a:spcPct val="90000"/>
            </a:lnSpc>
            <a:spcBef>
              <a:spcPct val="0"/>
            </a:spcBef>
            <a:spcAft>
              <a:spcPct val="15000"/>
            </a:spcAft>
            <a:buChar char="•"/>
          </a:pPr>
          <a:r>
            <a:rPr lang="en-GB" sz="1600" b="0" kern="1200" dirty="0">
              <a:solidFill>
                <a:schemeClr val="tx1"/>
              </a:solidFill>
              <a:latin typeface="+mn-lt"/>
            </a:rPr>
            <a:t>Year of consolidation / Planning for the next 5 years </a:t>
          </a:r>
        </a:p>
      </dsp:txBody>
      <dsp:txXfrm>
        <a:off x="1162305" y="3007041"/>
        <a:ext cx="3076377" cy="617445"/>
      </dsp:txXfrm>
    </dsp:sp>
    <dsp:sp modelId="{70EDCAF2-2315-4FC7-862D-7D9C80576DC3}">
      <dsp:nvSpPr>
        <dsp:cNvPr id="0" name=""/>
        <dsp:cNvSpPr/>
      </dsp:nvSpPr>
      <dsp:spPr>
        <a:xfrm>
          <a:off x="3400571" y="479146"/>
          <a:ext cx="426312" cy="426312"/>
        </a:xfrm>
        <a:prstGeom prst="downArrow">
          <a:avLst>
            <a:gd name="adj1" fmla="val 55000"/>
            <a:gd name="adj2" fmla="val 45000"/>
          </a:avLst>
        </a:prstGeom>
        <a:solidFill>
          <a:schemeClr val="accent1">
            <a:alpha val="9000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endParaRPr lang="en-GB" sz="1600" kern="1200">
            <a:latin typeface="+mn-lt"/>
          </a:endParaRPr>
        </a:p>
      </dsp:txBody>
      <dsp:txXfrm>
        <a:off x="3496491" y="479146"/>
        <a:ext cx="234472" cy="320800"/>
      </dsp:txXfrm>
    </dsp:sp>
    <dsp:sp modelId="{1EE88CDB-81F8-4284-92CB-4736F6D448AB}">
      <dsp:nvSpPr>
        <dsp:cNvPr id="0" name=""/>
        <dsp:cNvSpPr/>
      </dsp:nvSpPr>
      <dsp:spPr>
        <a:xfrm>
          <a:off x="3686345" y="1226104"/>
          <a:ext cx="426312" cy="426312"/>
        </a:xfrm>
        <a:prstGeom prst="downArrow">
          <a:avLst>
            <a:gd name="adj1" fmla="val 55000"/>
            <a:gd name="adj2" fmla="val 45000"/>
          </a:avLst>
        </a:prstGeom>
        <a:solidFill>
          <a:schemeClr val="accent1">
            <a:alpha val="9000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endParaRPr lang="en-GB" sz="1600" kern="1200">
            <a:latin typeface="+mn-lt"/>
          </a:endParaRPr>
        </a:p>
      </dsp:txBody>
      <dsp:txXfrm>
        <a:off x="3782265" y="1226104"/>
        <a:ext cx="234472" cy="320800"/>
      </dsp:txXfrm>
    </dsp:sp>
    <dsp:sp modelId="{0228FB27-64E0-40A8-87D9-ADC3E1CA45CA}">
      <dsp:nvSpPr>
        <dsp:cNvPr id="0" name=""/>
        <dsp:cNvSpPr/>
      </dsp:nvSpPr>
      <dsp:spPr>
        <a:xfrm>
          <a:off x="3972118" y="1962130"/>
          <a:ext cx="426312" cy="426312"/>
        </a:xfrm>
        <a:prstGeom prst="downArrow">
          <a:avLst>
            <a:gd name="adj1" fmla="val 55000"/>
            <a:gd name="adj2" fmla="val 45000"/>
          </a:avLst>
        </a:prstGeom>
        <a:solidFill>
          <a:schemeClr val="accent1">
            <a:alpha val="9000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endParaRPr lang="en-GB" sz="1600" kern="1200">
            <a:latin typeface="+mn-lt"/>
          </a:endParaRPr>
        </a:p>
      </dsp:txBody>
      <dsp:txXfrm>
        <a:off x="4068038" y="1962130"/>
        <a:ext cx="234472" cy="320800"/>
      </dsp:txXfrm>
    </dsp:sp>
    <dsp:sp modelId="{69211536-EDA6-4F95-9228-3F226A5BFE07}">
      <dsp:nvSpPr>
        <dsp:cNvPr id="0" name=""/>
        <dsp:cNvSpPr/>
      </dsp:nvSpPr>
      <dsp:spPr>
        <a:xfrm>
          <a:off x="4257892" y="2716376"/>
          <a:ext cx="426312" cy="426312"/>
        </a:xfrm>
        <a:prstGeom prst="downArrow">
          <a:avLst>
            <a:gd name="adj1" fmla="val 55000"/>
            <a:gd name="adj2" fmla="val 45000"/>
          </a:avLst>
        </a:prstGeom>
        <a:solidFill>
          <a:schemeClr val="accent1">
            <a:alpha val="9000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endParaRPr lang="en-GB" sz="1600" kern="1200">
            <a:latin typeface="+mn-lt"/>
          </a:endParaRPr>
        </a:p>
      </dsp:txBody>
      <dsp:txXfrm>
        <a:off x="4353812" y="2716376"/>
        <a:ext cx="234472" cy="320800"/>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6144C9-9682-4D3C-B2CD-8B4996C6468E}" type="datetimeFigureOut">
              <a:rPr lang="en-GB" smtClean="0"/>
              <a:t>17/07/2024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80D1092-96D6-463B-9880-42AF794F2445}" type="slidenum">
              <a:rPr lang="en-GB" smtClean="0"/>
              <a:t>‹#›</a:t>
            </a:fld>
            <a:endParaRPr lang="en-GB"/>
          </a:p>
        </p:txBody>
      </p:sp>
    </p:spTree>
    <p:extLst>
      <p:ext uri="{BB962C8B-B14F-4D97-AF65-F5344CB8AC3E}">
        <p14:creationId xmlns:p14="http://schemas.microsoft.com/office/powerpoint/2010/main" val="32348984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Standard title slide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4EC7EF-95E1-3D44-A982-BC7A3E9C617E}"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757560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Clr>
                <a:schemeClr val="dk1"/>
              </a:buClr>
              <a:buSzPts val="1100"/>
              <a:buNone/>
            </a:pPr>
            <a:r>
              <a:rPr lang="en-GB" sz="800">
                <a:solidFill>
                  <a:srgbClr val="FF0000"/>
                </a:solidFill>
                <a:latin typeface="Arial" panose="020B0604020202020204" pitchFamily="34" charset="0"/>
                <a:cs typeface="Arial" panose="020B0604020202020204" pitchFamily="34" charset="0"/>
              </a:rPr>
              <a:t>Plain slide with subhead and bullets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4EC7EF-95E1-3D44-A982-BC7A3E9C617E}"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360828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4EC7EF-95E1-3D44-A982-BC7A3E9C617E}"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86091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sz="1200" b="0" i="0" u="none" strike="noStrike" baseline="0" dirty="0">
                <a:solidFill>
                  <a:srgbClr val="485C6E"/>
                </a:solidFill>
                <a:latin typeface="FrutigerLTStd-Light"/>
              </a:rPr>
              <a:t>Sample 3 column icon slide</a:t>
            </a:r>
          </a:p>
          <a:p>
            <a:pPr algn="l"/>
            <a:r>
              <a:rPr lang="en-GB" sz="1200" b="0" i="0" u="none" strike="noStrike" baseline="0" dirty="0">
                <a:solidFill>
                  <a:srgbClr val="485C6E"/>
                </a:solidFill>
                <a:latin typeface="FrutigerLTStd-Light"/>
              </a:rPr>
              <a:t>Alt text is included in these images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4EC7EF-95E1-3D44-A982-BC7A3E9C617E}"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697970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sz="1200" b="0" i="0" u="none" strike="noStrike" baseline="0" dirty="0">
                <a:solidFill>
                  <a:srgbClr val="485C6E"/>
                </a:solidFill>
                <a:latin typeface="FrutigerLTStd-Light"/>
              </a:rPr>
              <a:t>Sample icon grid slide – 6 icons (inc. alt text)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4EC7EF-95E1-3D44-A982-BC7A3E9C617E}"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9763756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svg"/><Relationship Id="rId2" Type="http://schemas.openxmlformats.org/officeDocument/2006/relationships/image" Target="../media/image16.png"/><Relationship Id="rId1" Type="http://schemas.openxmlformats.org/officeDocument/2006/relationships/slideMaster" Target="../slideMasters/slideMaster3.xml"/><Relationship Id="rId6" Type="http://schemas.openxmlformats.org/officeDocument/2006/relationships/image" Target="../media/image20.png"/><Relationship Id="rId5" Type="http://schemas.openxmlformats.org/officeDocument/2006/relationships/image" Target="../media/image19.svg"/><Relationship Id="rId4" Type="http://schemas.openxmlformats.org/officeDocument/2006/relationships/image" Target="../media/image18.png"/><Relationship Id="rId9" Type="http://schemas.openxmlformats.org/officeDocument/2006/relationships/image" Target="../media/image23.svg"/></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9.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normAutofit/>
          </a:bodyPr>
          <a:lstStyle>
            <a:lvl1pPr algn="ctr">
              <a:defRPr sz="3600" b="1">
                <a:latin typeface="Arial" panose="020B0604020202020204" pitchFamily="34" charset="0"/>
                <a:cs typeface="Arial" panose="020B0604020202020204" pitchFamily="34" charset="0"/>
              </a:defRPr>
            </a:lvl1pPr>
          </a:lstStyle>
          <a:p>
            <a:r>
              <a:rPr lang="en-GB"/>
              <a:t>Click to edit Master title style</a:t>
            </a:r>
            <a:endParaRPr lang="en-US"/>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endParaRPr lang="en-US"/>
          </a:p>
        </p:txBody>
      </p:sp>
    </p:spTree>
    <p:extLst>
      <p:ext uri="{BB962C8B-B14F-4D97-AF65-F5344CB8AC3E}">
        <p14:creationId xmlns:p14="http://schemas.microsoft.com/office/powerpoint/2010/main" val="20235711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hotoLayout_5">
    <p:spTree>
      <p:nvGrpSpPr>
        <p:cNvPr id="1" name=""/>
        <p:cNvGrpSpPr/>
        <p:nvPr/>
      </p:nvGrpSpPr>
      <p:grpSpPr>
        <a:xfrm>
          <a:off x="0" y="0"/>
          <a:ext cx="0" cy="0"/>
          <a:chOff x="0" y="0"/>
          <a:chExt cx="0" cy="0"/>
        </a:xfrm>
      </p:grpSpPr>
      <p:pic>
        <p:nvPicPr>
          <p:cNvPr id="10" name="Picture 9" descr="A person in a blue shirt&#10;&#10;Description automatically generated with medium confidence">
            <a:extLst>
              <a:ext uri="{FF2B5EF4-FFF2-40B4-BE49-F238E27FC236}">
                <a16:creationId xmlns:a16="http://schemas.microsoft.com/office/drawing/2014/main" id="{1B5E216E-1F51-94D0-2BB8-F5B28D9A4AC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r="-671"/>
          <a:stretch/>
        </p:blipFill>
        <p:spPr>
          <a:xfrm>
            <a:off x="-64293" y="-79022"/>
            <a:ext cx="9304337" cy="5222522"/>
          </a:xfrm>
          <a:prstGeom prst="rect">
            <a:avLst/>
          </a:prstGeom>
        </p:spPr>
      </p:pic>
      <p:sp>
        <p:nvSpPr>
          <p:cNvPr id="4" name="Oval 3">
            <a:extLst>
              <a:ext uri="{FF2B5EF4-FFF2-40B4-BE49-F238E27FC236}">
                <a16:creationId xmlns:a16="http://schemas.microsoft.com/office/drawing/2014/main" id="{0B80AB59-43FE-E1F2-74B5-AF7354026A22}"/>
              </a:ext>
            </a:extLst>
          </p:cNvPr>
          <p:cNvSpPr/>
          <p:nvPr userDrawn="1"/>
        </p:nvSpPr>
        <p:spPr>
          <a:xfrm>
            <a:off x="-221669" y="1318019"/>
            <a:ext cx="5540473" cy="5472117"/>
          </a:xfrm>
          <a:prstGeom prst="ellipse">
            <a:avLst/>
          </a:prstGeom>
          <a:solidFill>
            <a:schemeClr val="accent5">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6" name="Content Placeholder 15">
            <a:extLst>
              <a:ext uri="{FF2B5EF4-FFF2-40B4-BE49-F238E27FC236}">
                <a16:creationId xmlns:a16="http://schemas.microsoft.com/office/drawing/2014/main" id="{879CA512-EB08-C729-42C0-D7942A94E63F}"/>
              </a:ext>
            </a:extLst>
          </p:cNvPr>
          <p:cNvSpPr>
            <a:spLocks noGrp="1"/>
          </p:cNvSpPr>
          <p:nvPr>
            <p:ph sz="quarter" idx="10" hasCustomPrompt="1"/>
          </p:nvPr>
        </p:nvSpPr>
        <p:spPr>
          <a:xfrm>
            <a:off x="564397" y="2582518"/>
            <a:ext cx="4494212" cy="1471613"/>
          </a:xfrm>
          <a:prstGeom prst="rect">
            <a:avLst/>
          </a:prstGeom>
        </p:spPr>
        <p:txBody>
          <a:bodyPr/>
          <a:lstStyle>
            <a:lvl1pPr marL="0" indent="0">
              <a:buNone/>
              <a:defRPr sz="3600" b="1" i="0">
                <a:solidFill>
                  <a:schemeClr val="bg1"/>
                </a:solidFill>
                <a:latin typeface="Arial" panose="020B0604020202020204" pitchFamily="34" charset="0"/>
                <a:cs typeface="Arial" panose="020B0604020202020204" pitchFamily="34" charset="0"/>
              </a:defRPr>
            </a:lvl1pPr>
            <a:lvl2pPr marL="457200" indent="0">
              <a:buNone/>
              <a:defRPr sz="3600" b="1" i="0">
                <a:solidFill>
                  <a:schemeClr val="bg1"/>
                </a:solidFill>
                <a:latin typeface="Arial" panose="020B0604020202020204" pitchFamily="34" charset="0"/>
                <a:cs typeface="Arial" panose="020B0604020202020204" pitchFamily="34" charset="0"/>
              </a:defRPr>
            </a:lvl2pPr>
            <a:lvl3pPr marL="914400" indent="0">
              <a:buNone/>
              <a:defRPr sz="3600" b="1" i="0">
                <a:solidFill>
                  <a:schemeClr val="bg1"/>
                </a:solidFill>
                <a:latin typeface="Arial" panose="020B0604020202020204" pitchFamily="34" charset="0"/>
                <a:cs typeface="Arial" panose="020B0604020202020204" pitchFamily="34" charset="0"/>
              </a:defRPr>
            </a:lvl3pPr>
            <a:lvl4pPr marL="1371600" indent="0">
              <a:buNone/>
              <a:defRPr sz="3600" b="1" i="0">
                <a:solidFill>
                  <a:schemeClr val="bg1"/>
                </a:solidFill>
                <a:latin typeface="Arial" panose="020B0604020202020204" pitchFamily="34" charset="0"/>
                <a:cs typeface="Arial" panose="020B0604020202020204" pitchFamily="34" charset="0"/>
              </a:defRPr>
            </a:lvl4pPr>
            <a:lvl5pPr marL="1828800" indent="0">
              <a:buNone/>
              <a:defRPr sz="3600" b="1" i="0">
                <a:solidFill>
                  <a:schemeClr val="bg1"/>
                </a:solidFill>
                <a:latin typeface="Arial" panose="020B0604020202020204" pitchFamily="34" charset="0"/>
                <a:cs typeface="Arial" panose="020B0604020202020204" pitchFamily="34" charset="0"/>
              </a:defRPr>
            </a:lvl5pPr>
          </a:lstStyle>
          <a:p>
            <a:pPr algn="l"/>
            <a:r>
              <a:rPr lang="en-GB" sz="3200" b="1">
                <a:solidFill>
                  <a:schemeClr val="bg1"/>
                </a:solidFill>
                <a:latin typeface="Arial" pitchFamily="34" charset="0"/>
                <a:cs typeface="Arial" pitchFamily="34" charset="0"/>
              </a:rPr>
              <a:t>Main heading 36pt Arial Bold </a:t>
            </a:r>
          </a:p>
        </p:txBody>
      </p:sp>
      <p:sp>
        <p:nvSpPr>
          <p:cNvPr id="7" name="Text Placeholder 17">
            <a:extLst>
              <a:ext uri="{FF2B5EF4-FFF2-40B4-BE49-F238E27FC236}">
                <a16:creationId xmlns:a16="http://schemas.microsoft.com/office/drawing/2014/main" id="{45D53900-1D52-3580-E02B-E009B9B667DC}"/>
              </a:ext>
            </a:extLst>
          </p:cNvPr>
          <p:cNvSpPr>
            <a:spLocks noGrp="1"/>
          </p:cNvSpPr>
          <p:nvPr>
            <p:ph type="body" sz="quarter" idx="11" hasCustomPrompt="1"/>
          </p:nvPr>
        </p:nvSpPr>
        <p:spPr>
          <a:xfrm>
            <a:off x="565151" y="4054078"/>
            <a:ext cx="4494213" cy="623888"/>
          </a:xfrm>
          <a:prstGeom prst="rect">
            <a:avLst/>
          </a:prstGeom>
        </p:spPr>
        <p:txBody>
          <a:bodyPr/>
          <a:lstStyle>
            <a:lvl1pPr marL="0" indent="0">
              <a:buNone/>
              <a:defRPr sz="2800" b="0" i="0">
                <a:solidFill>
                  <a:schemeClr val="bg1"/>
                </a:solidFill>
                <a:latin typeface="Arial" panose="020B0604020202020204" pitchFamily="34" charset="0"/>
                <a:cs typeface="Arial" panose="020B0604020202020204" pitchFamily="34" charset="0"/>
              </a:defRPr>
            </a:lvl1pPr>
            <a:lvl2pPr marL="457200" indent="0">
              <a:buNone/>
              <a:defRPr sz="2800" b="0" i="0">
                <a:solidFill>
                  <a:schemeClr val="bg1"/>
                </a:solidFill>
                <a:latin typeface="Arial" panose="020B0604020202020204" pitchFamily="34" charset="0"/>
                <a:cs typeface="Arial" panose="020B0604020202020204" pitchFamily="34" charset="0"/>
              </a:defRPr>
            </a:lvl2pPr>
            <a:lvl3pPr marL="914400" indent="0">
              <a:buNone/>
              <a:defRPr sz="2800" b="0" i="0">
                <a:solidFill>
                  <a:schemeClr val="bg1"/>
                </a:solidFill>
                <a:latin typeface="Arial" panose="020B0604020202020204" pitchFamily="34" charset="0"/>
                <a:cs typeface="Arial" panose="020B0604020202020204" pitchFamily="34" charset="0"/>
              </a:defRPr>
            </a:lvl3pPr>
            <a:lvl4pPr marL="1371600" indent="0">
              <a:buNone/>
              <a:defRPr sz="2800" b="0" i="0">
                <a:solidFill>
                  <a:schemeClr val="bg1"/>
                </a:solidFill>
                <a:latin typeface="Arial" panose="020B0604020202020204" pitchFamily="34" charset="0"/>
                <a:cs typeface="Arial" panose="020B0604020202020204" pitchFamily="34" charset="0"/>
              </a:defRPr>
            </a:lvl4pPr>
            <a:lvl5pPr marL="1828800" indent="0">
              <a:buNone/>
              <a:defRPr sz="2800" b="0" i="0">
                <a:solidFill>
                  <a:schemeClr val="bg1"/>
                </a:solidFill>
                <a:latin typeface="Arial" panose="020B0604020202020204" pitchFamily="34" charset="0"/>
                <a:cs typeface="Arial" panose="020B0604020202020204" pitchFamily="34" charset="0"/>
              </a:defRPr>
            </a:lvl5pPr>
          </a:lstStyle>
          <a:p>
            <a:pPr marL="0" indent="0">
              <a:buNone/>
            </a:pPr>
            <a:r>
              <a:rPr lang="en-GB" sz="2800" b="0">
                <a:solidFill>
                  <a:schemeClr val="bg1"/>
                </a:solidFill>
                <a:latin typeface="Arial" pitchFamily="34" charset="0"/>
                <a:cs typeface="Arial" pitchFamily="34" charset="0"/>
              </a:rPr>
              <a:t>Sub heading 28pt Arial</a:t>
            </a:r>
            <a:endParaRPr lang="en-GB"/>
          </a:p>
        </p:txBody>
      </p:sp>
      <p:sp>
        <p:nvSpPr>
          <p:cNvPr id="8" name="TextBox 10">
            <a:extLst>
              <a:ext uri="{FF2B5EF4-FFF2-40B4-BE49-F238E27FC236}">
                <a16:creationId xmlns:a16="http://schemas.microsoft.com/office/drawing/2014/main" id="{25FFEA41-E0C4-E0C0-7DA9-4CA4E26BDF30}"/>
              </a:ext>
            </a:extLst>
          </p:cNvPr>
          <p:cNvSpPr txBox="1">
            <a:spLocks noChangeArrowheads="1"/>
          </p:cNvSpPr>
          <p:nvPr userDrawn="1"/>
        </p:nvSpPr>
        <p:spPr bwMode="auto">
          <a:xfrm>
            <a:off x="214314" y="4768454"/>
            <a:ext cx="157162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GB" altLang="en-US" sz="1400" b="1" err="1">
                <a:solidFill>
                  <a:schemeClr val="bg1"/>
                </a:solidFill>
                <a:latin typeface="CoRethink" panose="020B0503060202020204" pitchFamily="34" charset="77"/>
              </a:rPr>
              <a:t>rethink.org</a:t>
            </a:r>
            <a:endParaRPr lang="en-GB" altLang="en-US" sz="1400" b="1">
              <a:solidFill>
                <a:schemeClr val="bg1"/>
              </a:solidFill>
              <a:latin typeface="CoRethink" panose="020B0503060202020204" pitchFamily="34" charset="77"/>
            </a:endParaRPr>
          </a:p>
        </p:txBody>
      </p:sp>
      <p:sp>
        <p:nvSpPr>
          <p:cNvPr id="9" name="TextBox 10">
            <a:extLst>
              <a:ext uri="{FF2B5EF4-FFF2-40B4-BE49-F238E27FC236}">
                <a16:creationId xmlns:a16="http://schemas.microsoft.com/office/drawing/2014/main" id="{DE4469C3-ED15-5951-8BB2-FBF540BD21FF}"/>
              </a:ext>
            </a:extLst>
          </p:cNvPr>
          <p:cNvSpPr txBox="1">
            <a:spLocks noChangeArrowheads="1"/>
          </p:cNvSpPr>
          <p:nvPr userDrawn="1"/>
        </p:nvSpPr>
        <p:spPr bwMode="auto">
          <a:xfrm>
            <a:off x="4587876" y="4814888"/>
            <a:ext cx="45370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GB" altLang="en-US" sz="1800">
                <a:solidFill>
                  <a:schemeClr val="bg1"/>
                </a:solidFill>
              </a:rPr>
              <a:t> </a:t>
            </a:r>
            <a:r>
              <a:rPr lang="en-GB" altLang="en-US" sz="900">
                <a:solidFill>
                  <a:schemeClr val="bg1"/>
                </a:solidFill>
              </a:rPr>
              <a:t>© Rethink Mental Illness. Material only to be used with permission of Rethink Mental Illness </a:t>
            </a:r>
          </a:p>
        </p:txBody>
      </p:sp>
      <p:pic>
        <p:nvPicPr>
          <p:cNvPr id="3" name="Graphic 2">
            <a:extLst>
              <a:ext uri="{FF2B5EF4-FFF2-40B4-BE49-F238E27FC236}">
                <a16:creationId xmlns:a16="http://schemas.microsoft.com/office/drawing/2014/main" id="{2B32CDD1-2A0E-9CD1-75EB-A679E95AD54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5816" y="0"/>
            <a:ext cx="1571625" cy="1571625"/>
          </a:xfrm>
          <a:prstGeom prst="rect">
            <a:avLst/>
          </a:prstGeom>
        </p:spPr>
      </p:pic>
    </p:spTree>
    <p:extLst>
      <p:ext uri="{BB962C8B-B14F-4D97-AF65-F5344CB8AC3E}">
        <p14:creationId xmlns:p14="http://schemas.microsoft.com/office/powerpoint/2010/main" val="19677457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hotoLayout_6">
    <p:spTree>
      <p:nvGrpSpPr>
        <p:cNvPr id="1" name=""/>
        <p:cNvGrpSpPr/>
        <p:nvPr/>
      </p:nvGrpSpPr>
      <p:grpSpPr>
        <a:xfrm>
          <a:off x="0" y="0"/>
          <a:ext cx="0" cy="0"/>
          <a:chOff x="0" y="0"/>
          <a:chExt cx="0" cy="0"/>
        </a:xfrm>
      </p:grpSpPr>
      <p:pic>
        <p:nvPicPr>
          <p:cNvPr id="2" name="Picture 1" descr="A group of people sitting in a circle&#10;&#10;Description automatically generated">
            <a:extLst>
              <a:ext uri="{FF2B5EF4-FFF2-40B4-BE49-F238E27FC236}">
                <a16:creationId xmlns:a16="http://schemas.microsoft.com/office/drawing/2014/main" id="{641A763F-2E62-113D-7BB1-1A51C1BB0DD6}"/>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17312"/>
          <a:stretch/>
        </p:blipFill>
        <p:spPr>
          <a:xfrm flipH="1">
            <a:off x="-251406" y="0"/>
            <a:ext cx="9606986" cy="5295900"/>
          </a:xfrm>
          <a:prstGeom prst="rect">
            <a:avLst/>
          </a:prstGeom>
        </p:spPr>
      </p:pic>
      <p:sp>
        <p:nvSpPr>
          <p:cNvPr id="4" name="Oval 3">
            <a:extLst>
              <a:ext uri="{FF2B5EF4-FFF2-40B4-BE49-F238E27FC236}">
                <a16:creationId xmlns:a16="http://schemas.microsoft.com/office/drawing/2014/main" id="{0B80AB59-43FE-E1F2-74B5-AF7354026A22}"/>
              </a:ext>
            </a:extLst>
          </p:cNvPr>
          <p:cNvSpPr/>
          <p:nvPr userDrawn="1"/>
        </p:nvSpPr>
        <p:spPr>
          <a:xfrm>
            <a:off x="-251406" y="1330906"/>
            <a:ext cx="5395835" cy="5446344"/>
          </a:xfrm>
          <a:prstGeom prst="ellipse">
            <a:avLst/>
          </a:prstGeom>
          <a:solidFill>
            <a:schemeClr val="bg2">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6" name="Content Placeholder 15">
            <a:extLst>
              <a:ext uri="{FF2B5EF4-FFF2-40B4-BE49-F238E27FC236}">
                <a16:creationId xmlns:a16="http://schemas.microsoft.com/office/drawing/2014/main" id="{879CA512-EB08-C729-42C0-D7942A94E63F}"/>
              </a:ext>
            </a:extLst>
          </p:cNvPr>
          <p:cNvSpPr>
            <a:spLocks noGrp="1"/>
          </p:cNvSpPr>
          <p:nvPr>
            <p:ph sz="quarter" idx="10" hasCustomPrompt="1"/>
          </p:nvPr>
        </p:nvSpPr>
        <p:spPr>
          <a:xfrm>
            <a:off x="564397" y="2582518"/>
            <a:ext cx="4494212" cy="1471613"/>
          </a:xfrm>
          <a:prstGeom prst="rect">
            <a:avLst/>
          </a:prstGeom>
        </p:spPr>
        <p:txBody>
          <a:bodyPr/>
          <a:lstStyle>
            <a:lvl1pPr marL="0" indent="0">
              <a:buNone/>
              <a:defRPr sz="3600" b="1" i="0">
                <a:solidFill>
                  <a:schemeClr val="bg1"/>
                </a:solidFill>
                <a:latin typeface="Arial" panose="020B0604020202020204" pitchFamily="34" charset="0"/>
                <a:cs typeface="Arial" panose="020B0604020202020204" pitchFamily="34" charset="0"/>
              </a:defRPr>
            </a:lvl1pPr>
            <a:lvl2pPr marL="457200" indent="0">
              <a:buNone/>
              <a:defRPr sz="3600" b="1" i="0">
                <a:solidFill>
                  <a:schemeClr val="bg1"/>
                </a:solidFill>
                <a:latin typeface="Arial" panose="020B0604020202020204" pitchFamily="34" charset="0"/>
                <a:cs typeface="Arial" panose="020B0604020202020204" pitchFamily="34" charset="0"/>
              </a:defRPr>
            </a:lvl2pPr>
            <a:lvl3pPr marL="914400" indent="0">
              <a:buNone/>
              <a:defRPr sz="3600" b="1" i="0">
                <a:solidFill>
                  <a:schemeClr val="bg1"/>
                </a:solidFill>
                <a:latin typeface="Arial" panose="020B0604020202020204" pitchFamily="34" charset="0"/>
                <a:cs typeface="Arial" panose="020B0604020202020204" pitchFamily="34" charset="0"/>
              </a:defRPr>
            </a:lvl3pPr>
            <a:lvl4pPr marL="1371600" indent="0">
              <a:buNone/>
              <a:defRPr sz="3600" b="1" i="0">
                <a:solidFill>
                  <a:schemeClr val="bg1"/>
                </a:solidFill>
                <a:latin typeface="Arial" panose="020B0604020202020204" pitchFamily="34" charset="0"/>
                <a:cs typeface="Arial" panose="020B0604020202020204" pitchFamily="34" charset="0"/>
              </a:defRPr>
            </a:lvl4pPr>
            <a:lvl5pPr marL="1828800" indent="0">
              <a:buNone/>
              <a:defRPr sz="3600" b="1" i="0">
                <a:solidFill>
                  <a:schemeClr val="bg1"/>
                </a:solidFill>
                <a:latin typeface="Arial" panose="020B0604020202020204" pitchFamily="34" charset="0"/>
                <a:cs typeface="Arial" panose="020B0604020202020204" pitchFamily="34" charset="0"/>
              </a:defRPr>
            </a:lvl5pPr>
          </a:lstStyle>
          <a:p>
            <a:pPr algn="l"/>
            <a:r>
              <a:rPr lang="en-GB" sz="3200" b="1">
                <a:solidFill>
                  <a:schemeClr val="bg1"/>
                </a:solidFill>
                <a:latin typeface="Arial" pitchFamily="34" charset="0"/>
                <a:cs typeface="Arial" pitchFamily="34" charset="0"/>
              </a:rPr>
              <a:t>Main heading 36pt Arial Bold </a:t>
            </a:r>
          </a:p>
        </p:txBody>
      </p:sp>
      <p:sp>
        <p:nvSpPr>
          <p:cNvPr id="7" name="Text Placeholder 17">
            <a:extLst>
              <a:ext uri="{FF2B5EF4-FFF2-40B4-BE49-F238E27FC236}">
                <a16:creationId xmlns:a16="http://schemas.microsoft.com/office/drawing/2014/main" id="{45D53900-1D52-3580-E02B-E009B9B667DC}"/>
              </a:ext>
            </a:extLst>
          </p:cNvPr>
          <p:cNvSpPr>
            <a:spLocks noGrp="1"/>
          </p:cNvSpPr>
          <p:nvPr>
            <p:ph type="body" sz="quarter" idx="11" hasCustomPrompt="1"/>
          </p:nvPr>
        </p:nvSpPr>
        <p:spPr>
          <a:xfrm>
            <a:off x="565151" y="4054078"/>
            <a:ext cx="4494213" cy="623888"/>
          </a:xfrm>
          <a:prstGeom prst="rect">
            <a:avLst/>
          </a:prstGeom>
        </p:spPr>
        <p:txBody>
          <a:bodyPr/>
          <a:lstStyle>
            <a:lvl1pPr marL="0" indent="0">
              <a:buNone/>
              <a:defRPr sz="2800" b="0" i="0">
                <a:solidFill>
                  <a:schemeClr val="bg1"/>
                </a:solidFill>
                <a:latin typeface="Arial" panose="020B0604020202020204" pitchFamily="34" charset="0"/>
                <a:cs typeface="Arial" panose="020B0604020202020204" pitchFamily="34" charset="0"/>
              </a:defRPr>
            </a:lvl1pPr>
            <a:lvl2pPr marL="457200" indent="0">
              <a:buNone/>
              <a:defRPr sz="2800" b="0" i="0">
                <a:solidFill>
                  <a:schemeClr val="bg1"/>
                </a:solidFill>
                <a:latin typeface="Arial" panose="020B0604020202020204" pitchFamily="34" charset="0"/>
                <a:cs typeface="Arial" panose="020B0604020202020204" pitchFamily="34" charset="0"/>
              </a:defRPr>
            </a:lvl2pPr>
            <a:lvl3pPr marL="914400" indent="0">
              <a:buNone/>
              <a:defRPr sz="2800" b="0" i="0">
                <a:solidFill>
                  <a:schemeClr val="bg1"/>
                </a:solidFill>
                <a:latin typeface="Arial" panose="020B0604020202020204" pitchFamily="34" charset="0"/>
                <a:cs typeface="Arial" panose="020B0604020202020204" pitchFamily="34" charset="0"/>
              </a:defRPr>
            </a:lvl3pPr>
            <a:lvl4pPr marL="1371600" indent="0">
              <a:buNone/>
              <a:defRPr sz="2800" b="0" i="0">
                <a:solidFill>
                  <a:schemeClr val="bg1"/>
                </a:solidFill>
                <a:latin typeface="Arial" panose="020B0604020202020204" pitchFamily="34" charset="0"/>
                <a:cs typeface="Arial" panose="020B0604020202020204" pitchFamily="34" charset="0"/>
              </a:defRPr>
            </a:lvl4pPr>
            <a:lvl5pPr marL="1828800" indent="0">
              <a:buNone/>
              <a:defRPr sz="2800" b="0" i="0">
                <a:solidFill>
                  <a:schemeClr val="bg1"/>
                </a:solidFill>
                <a:latin typeface="Arial" panose="020B0604020202020204" pitchFamily="34" charset="0"/>
                <a:cs typeface="Arial" panose="020B0604020202020204" pitchFamily="34" charset="0"/>
              </a:defRPr>
            </a:lvl5pPr>
          </a:lstStyle>
          <a:p>
            <a:pPr marL="0" indent="0">
              <a:buNone/>
            </a:pPr>
            <a:r>
              <a:rPr lang="en-GB" sz="2800" b="0">
                <a:solidFill>
                  <a:schemeClr val="bg1"/>
                </a:solidFill>
                <a:latin typeface="Arial" pitchFamily="34" charset="0"/>
                <a:cs typeface="Arial" pitchFamily="34" charset="0"/>
              </a:rPr>
              <a:t>Sub heading 28pt Arial</a:t>
            </a:r>
            <a:endParaRPr lang="en-GB"/>
          </a:p>
        </p:txBody>
      </p:sp>
      <p:sp>
        <p:nvSpPr>
          <p:cNvPr id="8" name="TextBox 10">
            <a:extLst>
              <a:ext uri="{FF2B5EF4-FFF2-40B4-BE49-F238E27FC236}">
                <a16:creationId xmlns:a16="http://schemas.microsoft.com/office/drawing/2014/main" id="{25FFEA41-E0C4-E0C0-7DA9-4CA4E26BDF30}"/>
              </a:ext>
            </a:extLst>
          </p:cNvPr>
          <p:cNvSpPr txBox="1">
            <a:spLocks noChangeArrowheads="1"/>
          </p:cNvSpPr>
          <p:nvPr userDrawn="1"/>
        </p:nvSpPr>
        <p:spPr bwMode="auto">
          <a:xfrm>
            <a:off x="214314" y="4768454"/>
            <a:ext cx="157162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GB" altLang="en-US" sz="1400" b="1" err="1">
                <a:solidFill>
                  <a:schemeClr val="bg1"/>
                </a:solidFill>
                <a:latin typeface="CoRethink" panose="020B0503060202020204" pitchFamily="34" charset="77"/>
              </a:rPr>
              <a:t>rethink.org</a:t>
            </a:r>
            <a:endParaRPr lang="en-GB" altLang="en-US" sz="1400" b="1">
              <a:solidFill>
                <a:schemeClr val="bg1"/>
              </a:solidFill>
              <a:latin typeface="CoRethink" panose="020B0503060202020204" pitchFamily="34" charset="77"/>
            </a:endParaRPr>
          </a:p>
        </p:txBody>
      </p:sp>
      <p:sp>
        <p:nvSpPr>
          <p:cNvPr id="9" name="TextBox 10">
            <a:extLst>
              <a:ext uri="{FF2B5EF4-FFF2-40B4-BE49-F238E27FC236}">
                <a16:creationId xmlns:a16="http://schemas.microsoft.com/office/drawing/2014/main" id="{DE4469C3-ED15-5951-8BB2-FBF540BD21FF}"/>
              </a:ext>
            </a:extLst>
          </p:cNvPr>
          <p:cNvSpPr txBox="1">
            <a:spLocks noChangeArrowheads="1"/>
          </p:cNvSpPr>
          <p:nvPr userDrawn="1"/>
        </p:nvSpPr>
        <p:spPr bwMode="auto">
          <a:xfrm>
            <a:off x="4587876" y="4814888"/>
            <a:ext cx="45370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GB" altLang="en-US" sz="1800">
                <a:solidFill>
                  <a:schemeClr val="bg1"/>
                </a:solidFill>
              </a:rPr>
              <a:t> </a:t>
            </a:r>
            <a:r>
              <a:rPr lang="en-GB" altLang="en-US" sz="900">
                <a:solidFill>
                  <a:schemeClr val="bg1"/>
                </a:solidFill>
              </a:rPr>
              <a:t>© Rethink Mental Illness. Material only to be used with permission of Rethink Mental Illness </a:t>
            </a:r>
          </a:p>
        </p:txBody>
      </p:sp>
      <p:pic>
        <p:nvPicPr>
          <p:cNvPr id="10" name="Graphic 9">
            <a:extLst>
              <a:ext uri="{FF2B5EF4-FFF2-40B4-BE49-F238E27FC236}">
                <a16:creationId xmlns:a16="http://schemas.microsoft.com/office/drawing/2014/main" id="{0F1D8703-3960-0CB0-448F-105D6F5D60C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5816" y="0"/>
            <a:ext cx="1571625" cy="1571625"/>
          </a:xfrm>
          <a:prstGeom prst="rect">
            <a:avLst/>
          </a:prstGeom>
        </p:spPr>
      </p:pic>
    </p:spTree>
    <p:extLst>
      <p:ext uri="{BB962C8B-B14F-4D97-AF65-F5344CB8AC3E}">
        <p14:creationId xmlns:p14="http://schemas.microsoft.com/office/powerpoint/2010/main" val="9479688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hotoLayout_7">
    <p:spTree>
      <p:nvGrpSpPr>
        <p:cNvPr id="1" name=""/>
        <p:cNvGrpSpPr/>
        <p:nvPr/>
      </p:nvGrpSpPr>
      <p:grpSpPr>
        <a:xfrm>
          <a:off x="0" y="0"/>
          <a:ext cx="0" cy="0"/>
          <a:chOff x="0" y="0"/>
          <a:chExt cx="0" cy="0"/>
        </a:xfrm>
      </p:grpSpPr>
      <p:pic>
        <p:nvPicPr>
          <p:cNvPr id="3" name="Picture 2" descr="Two people holding coffee cups&#10;&#10;Description automatically generated with low confidence">
            <a:extLst>
              <a:ext uri="{FF2B5EF4-FFF2-40B4-BE49-F238E27FC236}">
                <a16:creationId xmlns:a16="http://schemas.microsoft.com/office/drawing/2014/main" id="{61A2E7B4-A28D-E708-FEC7-FE4C46857BE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9234004" cy="5322404"/>
          </a:xfrm>
          <a:prstGeom prst="rect">
            <a:avLst/>
          </a:prstGeom>
        </p:spPr>
      </p:pic>
      <p:sp>
        <p:nvSpPr>
          <p:cNvPr id="4" name="Oval 3">
            <a:extLst>
              <a:ext uri="{FF2B5EF4-FFF2-40B4-BE49-F238E27FC236}">
                <a16:creationId xmlns:a16="http://schemas.microsoft.com/office/drawing/2014/main" id="{0B80AB59-43FE-E1F2-74B5-AF7354026A22}"/>
              </a:ext>
            </a:extLst>
          </p:cNvPr>
          <p:cNvSpPr/>
          <p:nvPr userDrawn="1"/>
        </p:nvSpPr>
        <p:spPr>
          <a:xfrm>
            <a:off x="3641894" y="-676757"/>
            <a:ext cx="6970298" cy="6948768"/>
          </a:xfrm>
          <a:prstGeom prst="ellipse">
            <a:avLst/>
          </a:prstGeom>
          <a:solidFill>
            <a:schemeClr val="accent5">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6" name="Content Placeholder 15">
            <a:extLst>
              <a:ext uri="{FF2B5EF4-FFF2-40B4-BE49-F238E27FC236}">
                <a16:creationId xmlns:a16="http://schemas.microsoft.com/office/drawing/2014/main" id="{879CA512-EB08-C729-42C0-D7942A94E63F}"/>
              </a:ext>
            </a:extLst>
          </p:cNvPr>
          <p:cNvSpPr>
            <a:spLocks noGrp="1"/>
          </p:cNvSpPr>
          <p:nvPr>
            <p:ph sz="quarter" idx="10" hasCustomPrompt="1"/>
          </p:nvPr>
        </p:nvSpPr>
        <p:spPr>
          <a:xfrm>
            <a:off x="4649788" y="846379"/>
            <a:ext cx="4494212" cy="1471613"/>
          </a:xfrm>
          <a:prstGeom prst="rect">
            <a:avLst/>
          </a:prstGeom>
        </p:spPr>
        <p:txBody>
          <a:bodyPr/>
          <a:lstStyle>
            <a:lvl1pPr marL="0" indent="0">
              <a:buNone/>
              <a:defRPr sz="3600" b="1" i="0">
                <a:solidFill>
                  <a:schemeClr val="bg1"/>
                </a:solidFill>
                <a:latin typeface="Arial" panose="020B0604020202020204" pitchFamily="34" charset="0"/>
                <a:cs typeface="Arial" panose="020B0604020202020204" pitchFamily="34" charset="0"/>
              </a:defRPr>
            </a:lvl1pPr>
            <a:lvl2pPr marL="457200" indent="0">
              <a:buNone/>
              <a:defRPr sz="3600" b="1" i="0">
                <a:solidFill>
                  <a:schemeClr val="bg1"/>
                </a:solidFill>
                <a:latin typeface="Arial" panose="020B0604020202020204" pitchFamily="34" charset="0"/>
                <a:cs typeface="Arial" panose="020B0604020202020204" pitchFamily="34" charset="0"/>
              </a:defRPr>
            </a:lvl2pPr>
            <a:lvl3pPr marL="914400" indent="0">
              <a:buNone/>
              <a:defRPr sz="3600" b="1" i="0">
                <a:solidFill>
                  <a:schemeClr val="bg1"/>
                </a:solidFill>
                <a:latin typeface="Arial" panose="020B0604020202020204" pitchFamily="34" charset="0"/>
                <a:cs typeface="Arial" panose="020B0604020202020204" pitchFamily="34" charset="0"/>
              </a:defRPr>
            </a:lvl3pPr>
            <a:lvl4pPr marL="1371600" indent="0">
              <a:buNone/>
              <a:defRPr sz="3600" b="1" i="0">
                <a:solidFill>
                  <a:schemeClr val="bg1"/>
                </a:solidFill>
                <a:latin typeface="Arial" panose="020B0604020202020204" pitchFamily="34" charset="0"/>
                <a:cs typeface="Arial" panose="020B0604020202020204" pitchFamily="34" charset="0"/>
              </a:defRPr>
            </a:lvl4pPr>
            <a:lvl5pPr marL="1828800" indent="0">
              <a:buNone/>
              <a:defRPr sz="3600" b="1" i="0">
                <a:solidFill>
                  <a:schemeClr val="bg1"/>
                </a:solidFill>
                <a:latin typeface="Arial" panose="020B0604020202020204" pitchFamily="34" charset="0"/>
                <a:cs typeface="Arial" panose="020B0604020202020204" pitchFamily="34" charset="0"/>
              </a:defRPr>
            </a:lvl5pPr>
          </a:lstStyle>
          <a:p>
            <a:pPr algn="l"/>
            <a:r>
              <a:rPr lang="en-GB" sz="3200" b="1">
                <a:solidFill>
                  <a:schemeClr val="bg1"/>
                </a:solidFill>
                <a:latin typeface="Arial" pitchFamily="34" charset="0"/>
                <a:cs typeface="Arial" pitchFamily="34" charset="0"/>
              </a:rPr>
              <a:t>Main heading 36pt Arial Bold </a:t>
            </a:r>
          </a:p>
        </p:txBody>
      </p:sp>
      <p:sp>
        <p:nvSpPr>
          <p:cNvPr id="7" name="Text Placeholder 17">
            <a:extLst>
              <a:ext uri="{FF2B5EF4-FFF2-40B4-BE49-F238E27FC236}">
                <a16:creationId xmlns:a16="http://schemas.microsoft.com/office/drawing/2014/main" id="{45D53900-1D52-3580-E02B-E009B9B667DC}"/>
              </a:ext>
            </a:extLst>
          </p:cNvPr>
          <p:cNvSpPr>
            <a:spLocks noGrp="1"/>
          </p:cNvSpPr>
          <p:nvPr>
            <p:ph type="body" sz="quarter" idx="11" hasCustomPrompt="1"/>
          </p:nvPr>
        </p:nvSpPr>
        <p:spPr>
          <a:xfrm>
            <a:off x="4649789" y="2322909"/>
            <a:ext cx="4494213" cy="623888"/>
          </a:xfrm>
          <a:prstGeom prst="rect">
            <a:avLst/>
          </a:prstGeom>
        </p:spPr>
        <p:txBody>
          <a:bodyPr/>
          <a:lstStyle>
            <a:lvl1pPr marL="0" indent="0">
              <a:buNone/>
              <a:defRPr sz="2800" b="0" i="0">
                <a:solidFill>
                  <a:schemeClr val="bg1"/>
                </a:solidFill>
                <a:latin typeface="Arial" panose="020B0604020202020204" pitchFamily="34" charset="0"/>
                <a:cs typeface="Arial" panose="020B0604020202020204" pitchFamily="34" charset="0"/>
              </a:defRPr>
            </a:lvl1pPr>
            <a:lvl2pPr marL="457200" indent="0">
              <a:buNone/>
              <a:defRPr sz="2800" b="0" i="0">
                <a:solidFill>
                  <a:schemeClr val="bg1"/>
                </a:solidFill>
                <a:latin typeface="Arial" panose="020B0604020202020204" pitchFamily="34" charset="0"/>
                <a:cs typeface="Arial" panose="020B0604020202020204" pitchFamily="34" charset="0"/>
              </a:defRPr>
            </a:lvl2pPr>
            <a:lvl3pPr marL="914400" indent="0">
              <a:buNone/>
              <a:defRPr sz="2800" b="0" i="0">
                <a:solidFill>
                  <a:schemeClr val="bg1"/>
                </a:solidFill>
                <a:latin typeface="Arial" panose="020B0604020202020204" pitchFamily="34" charset="0"/>
                <a:cs typeface="Arial" panose="020B0604020202020204" pitchFamily="34" charset="0"/>
              </a:defRPr>
            </a:lvl3pPr>
            <a:lvl4pPr marL="1371600" indent="0">
              <a:buNone/>
              <a:defRPr sz="2800" b="0" i="0">
                <a:solidFill>
                  <a:schemeClr val="bg1"/>
                </a:solidFill>
                <a:latin typeface="Arial" panose="020B0604020202020204" pitchFamily="34" charset="0"/>
                <a:cs typeface="Arial" panose="020B0604020202020204" pitchFamily="34" charset="0"/>
              </a:defRPr>
            </a:lvl4pPr>
            <a:lvl5pPr marL="1828800" indent="0">
              <a:buNone/>
              <a:defRPr sz="2800" b="0" i="0">
                <a:solidFill>
                  <a:schemeClr val="bg1"/>
                </a:solidFill>
                <a:latin typeface="Arial" panose="020B0604020202020204" pitchFamily="34" charset="0"/>
                <a:cs typeface="Arial" panose="020B0604020202020204" pitchFamily="34" charset="0"/>
              </a:defRPr>
            </a:lvl5pPr>
          </a:lstStyle>
          <a:p>
            <a:pPr marL="0" indent="0">
              <a:buNone/>
            </a:pPr>
            <a:r>
              <a:rPr lang="en-GB" sz="2800" b="0">
                <a:solidFill>
                  <a:schemeClr val="bg1"/>
                </a:solidFill>
                <a:latin typeface="Arial" pitchFamily="34" charset="0"/>
                <a:cs typeface="Arial" pitchFamily="34" charset="0"/>
              </a:rPr>
              <a:t>Sub heading 28pt Arial</a:t>
            </a:r>
            <a:endParaRPr lang="en-GB"/>
          </a:p>
        </p:txBody>
      </p:sp>
      <p:sp>
        <p:nvSpPr>
          <p:cNvPr id="8" name="TextBox 10">
            <a:extLst>
              <a:ext uri="{FF2B5EF4-FFF2-40B4-BE49-F238E27FC236}">
                <a16:creationId xmlns:a16="http://schemas.microsoft.com/office/drawing/2014/main" id="{25FFEA41-E0C4-E0C0-7DA9-4CA4E26BDF30}"/>
              </a:ext>
            </a:extLst>
          </p:cNvPr>
          <p:cNvSpPr txBox="1">
            <a:spLocks noChangeArrowheads="1"/>
          </p:cNvSpPr>
          <p:nvPr userDrawn="1"/>
        </p:nvSpPr>
        <p:spPr bwMode="auto">
          <a:xfrm>
            <a:off x="214314" y="4768454"/>
            <a:ext cx="157162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GB" altLang="en-US" sz="1400" b="1">
                <a:solidFill>
                  <a:schemeClr val="bg1"/>
                </a:solidFill>
                <a:latin typeface="CoRethink" panose="020B0503060202020204" pitchFamily="34" charset="77"/>
              </a:rPr>
              <a:t>rethink.org</a:t>
            </a:r>
          </a:p>
        </p:txBody>
      </p:sp>
      <p:sp>
        <p:nvSpPr>
          <p:cNvPr id="9" name="TextBox 10">
            <a:extLst>
              <a:ext uri="{FF2B5EF4-FFF2-40B4-BE49-F238E27FC236}">
                <a16:creationId xmlns:a16="http://schemas.microsoft.com/office/drawing/2014/main" id="{DE4469C3-ED15-5951-8BB2-FBF540BD21FF}"/>
              </a:ext>
            </a:extLst>
          </p:cNvPr>
          <p:cNvSpPr txBox="1">
            <a:spLocks noChangeArrowheads="1"/>
          </p:cNvSpPr>
          <p:nvPr userDrawn="1"/>
        </p:nvSpPr>
        <p:spPr bwMode="auto">
          <a:xfrm>
            <a:off x="4587876" y="4814888"/>
            <a:ext cx="45370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GB" altLang="en-US" sz="1800">
                <a:solidFill>
                  <a:schemeClr val="bg1"/>
                </a:solidFill>
              </a:rPr>
              <a:t> </a:t>
            </a:r>
            <a:r>
              <a:rPr lang="en-GB" altLang="en-US" sz="900">
                <a:solidFill>
                  <a:schemeClr val="bg1"/>
                </a:solidFill>
              </a:rPr>
              <a:t>© Rethink Mental Illness. Material only to be used with permission of Rethink Mental Illness </a:t>
            </a:r>
          </a:p>
        </p:txBody>
      </p:sp>
      <p:pic>
        <p:nvPicPr>
          <p:cNvPr id="5" name="Graphic 4">
            <a:extLst>
              <a:ext uri="{FF2B5EF4-FFF2-40B4-BE49-F238E27FC236}">
                <a16:creationId xmlns:a16="http://schemas.microsoft.com/office/drawing/2014/main" id="{D06009C9-2954-BC13-1F18-B0FB250365C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0" y="0"/>
            <a:ext cx="1571625" cy="1571625"/>
          </a:xfrm>
          <a:prstGeom prst="rect">
            <a:avLst/>
          </a:prstGeom>
        </p:spPr>
      </p:pic>
    </p:spTree>
    <p:extLst>
      <p:ext uri="{BB962C8B-B14F-4D97-AF65-F5344CB8AC3E}">
        <p14:creationId xmlns:p14="http://schemas.microsoft.com/office/powerpoint/2010/main" val="23814666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PhotoLayout_7">
    <p:spTree>
      <p:nvGrpSpPr>
        <p:cNvPr id="1" name=""/>
        <p:cNvGrpSpPr/>
        <p:nvPr/>
      </p:nvGrpSpPr>
      <p:grpSpPr>
        <a:xfrm>
          <a:off x="0" y="0"/>
          <a:ext cx="0" cy="0"/>
          <a:chOff x="0" y="0"/>
          <a:chExt cx="0" cy="0"/>
        </a:xfrm>
      </p:grpSpPr>
      <p:pic>
        <p:nvPicPr>
          <p:cNvPr id="2" name="Picture 1" descr="A group of people clapping&#10;&#10;Description automatically generated">
            <a:extLst>
              <a:ext uri="{FF2B5EF4-FFF2-40B4-BE49-F238E27FC236}">
                <a16:creationId xmlns:a16="http://schemas.microsoft.com/office/drawing/2014/main" id="{8A8D838E-1ED2-9577-ABE0-7A69FD8F66EA}"/>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r="10954" b="30073"/>
          <a:stretch/>
        </p:blipFill>
        <p:spPr>
          <a:xfrm flipH="1">
            <a:off x="-25816" y="0"/>
            <a:ext cx="10275902" cy="5379720"/>
          </a:xfrm>
          <a:prstGeom prst="rect">
            <a:avLst/>
          </a:prstGeom>
        </p:spPr>
      </p:pic>
      <p:sp>
        <p:nvSpPr>
          <p:cNvPr id="4" name="Oval 3">
            <a:extLst>
              <a:ext uri="{FF2B5EF4-FFF2-40B4-BE49-F238E27FC236}">
                <a16:creationId xmlns:a16="http://schemas.microsoft.com/office/drawing/2014/main" id="{0B80AB59-43FE-E1F2-74B5-AF7354026A22}"/>
              </a:ext>
            </a:extLst>
          </p:cNvPr>
          <p:cNvSpPr/>
          <p:nvPr userDrawn="1"/>
        </p:nvSpPr>
        <p:spPr>
          <a:xfrm>
            <a:off x="3641894" y="-676757"/>
            <a:ext cx="6970298" cy="6948768"/>
          </a:xfrm>
          <a:prstGeom prst="ellipse">
            <a:avLst/>
          </a:prstGeom>
          <a:solidFill>
            <a:schemeClr val="accent6">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6" name="Content Placeholder 15">
            <a:extLst>
              <a:ext uri="{FF2B5EF4-FFF2-40B4-BE49-F238E27FC236}">
                <a16:creationId xmlns:a16="http://schemas.microsoft.com/office/drawing/2014/main" id="{879CA512-EB08-C729-42C0-D7942A94E63F}"/>
              </a:ext>
            </a:extLst>
          </p:cNvPr>
          <p:cNvSpPr>
            <a:spLocks noGrp="1"/>
          </p:cNvSpPr>
          <p:nvPr>
            <p:ph sz="quarter" idx="10" hasCustomPrompt="1"/>
          </p:nvPr>
        </p:nvSpPr>
        <p:spPr>
          <a:xfrm>
            <a:off x="4649788" y="846379"/>
            <a:ext cx="4494212" cy="1471613"/>
          </a:xfrm>
          <a:prstGeom prst="rect">
            <a:avLst/>
          </a:prstGeom>
        </p:spPr>
        <p:txBody>
          <a:bodyPr/>
          <a:lstStyle>
            <a:lvl1pPr marL="0" indent="0">
              <a:buNone/>
              <a:defRPr sz="3600" b="1" i="0">
                <a:solidFill>
                  <a:schemeClr val="bg1"/>
                </a:solidFill>
                <a:latin typeface="Arial" panose="020B0604020202020204" pitchFamily="34" charset="0"/>
                <a:cs typeface="Arial" panose="020B0604020202020204" pitchFamily="34" charset="0"/>
              </a:defRPr>
            </a:lvl1pPr>
            <a:lvl2pPr marL="457200" indent="0">
              <a:buNone/>
              <a:defRPr sz="3600" b="1" i="0">
                <a:solidFill>
                  <a:schemeClr val="bg1"/>
                </a:solidFill>
                <a:latin typeface="Arial" panose="020B0604020202020204" pitchFamily="34" charset="0"/>
                <a:cs typeface="Arial" panose="020B0604020202020204" pitchFamily="34" charset="0"/>
              </a:defRPr>
            </a:lvl2pPr>
            <a:lvl3pPr marL="914400" indent="0">
              <a:buNone/>
              <a:defRPr sz="3600" b="1" i="0">
                <a:solidFill>
                  <a:schemeClr val="bg1"/>
                </a:solidFill>
                <a:latin typeface="Arial" panose="020B0604020202020204" pitchFamily="34" charset="0"/>
                <a:cs typeface="Arial" panose="020B0604020202020204" pitchFamily="34" charset="0"/>
              </a:defRPr>
            </a:lvl3pPr>
            <a:lvl4pPr marL="1371600" indent="0">
              <a:buNone/>
              <a:defRPr sz="3600" b="1" i="0">
                <a:solidFill>
                  <a:schemeClr val="bg1"/>
                </a:solidFill>
                <a:latin typeface="Arial" panose="020B0604020202020204" pitchFamily="34" charset="0"/>
                <a:cs typeface="Arial" panose="020B0604020202020204" pitchFamily="34" charset="0"/>
              </a:defRPr>
            </a:lvl4pPr>
            <a:lvl5pPr marL="1828800" indent="0">
              <a:buNone/>
              <a:defRPr sz="3600" b="1" i="0">
                <a:solidFill>
                  <a:schemeClr val="bg1"/>
                </a:solidFill>
                <a:latin typeface="Arial" panose="020B0604020202020204" pitchFamily="34" charset="0"/>
                <a:cs typeface="Arial" panose="020B0604020202020204" pitchFamily="34" charset="0"/>
              </a:defRPr>
            </a:lvl5pPr>
          </a:lstStyle>
          <a:p>
            <a:pPr algn="l"/>
            <a:r>
              <a:rPr lang="en-GB" sz="3200" b="1">
                <a:solidFill>
                  <a:schemeClr val="bg1"/>
                </a:solidFill>
                <a:latin typeface="Arial" pitchFamily="34" charset="0"/>
                <a:cs typeface="Arial" pitchFamily="34" charset="0"/>
              </a:rPr>
              <a:t>Main heading 36pt Arial Bold </a:t>
            </a:r>
          </a:p>
        </p:txBody>
      </p:sp>
      <p:sp>
        <p:nvSpPr>
          <p:cNvPr id="7" name="Text Placeholder 17">
            <a:extLst>
              <a:ext uri="{FF2B5EF4-FFF2-40B4-BE49-F238E27FC236}">
                <a16:creationId xmlns:a16="http://schemas.microsoft.com/office/drawing/2014/main" id="{45D53900-1D52-3580-E02B-E009B9B667DC}"/>
              </a:ext>
            </a:extLst>
          </p:cNvPr>
          <p:cNvSpPr>
            <a:spLocks noGrp="1"/>
          </p:cNvSpPr>
          <p:nvPr>
            <p:ph type="body" sz="quarter" idx="11" hasCustomPrompt="1"/>
          </p:nvPr>
        </p:nvSpPr>
        <p:spPr>
          <a:xfrm>
            <a:off x="4649789" y="2322909"/>
            <a:ext cx="4494213" cy="623888"/>
          </a:xfrm>
          <a:prstGeom prst="rect">
            <a:avLst/>
          </a:prstGeom>
        </p:spPr>
        <p:txBody>
          <a:bodyPr/>
          <a:lstStyle>
            <a:lvl1pPr marL="0" indent="0">
              <a:buNone/>
              <a:defRPr sz="2800" b="0" i="0">
                <a:solidFill>
                  <a:schemeClr val="bg1"/>
                </a:solidFill>
                <a:latin typeface="Arial" panose="020B0604020202020204" pitchFamily="34" charset="0"/>
                <a:cs typeface="Arial" panose="020B0604020202020204" pitchFamily="34" charset="0"/>
              </a:defRPr>
            </a:lvl1pPr>
            <a:lvl2pPr marL="457200" indent="0">
              <a:buNone/>
              <a:defRPr sz="2800" b="0" i="0">
                <a:solidFill>
                  <a:schemeClr val="bg1"/>
                </a:solidFill>
                <a:latin typeface="Arial" panose="020B0604020202020204" pitchFamily="34" charset="0"/>
                <a:cs typeface="Arial" panose="020B0604020202020204" pitchFamily="34" charset="0"/>
              </a:defRPr>
            </a:lvl2pPr>
            <a:lvl3pPr marL="914400" indent="0">
              <a:buNone/>
              <a:defRPr sz="2800" b="0" i="0">
                <a:solidFill>
                  <a:schemeClr val="bg1"/>
                </a:solidFill>
                <a:latin typeface="Arial" panose="020B0604020202020204" pitchFamily="34" charset="0"/>
                <a:cs typeface="Arial" panose="020B0604020202020204" pitchFamily="34" charset="0"/>
              </a:defRPr>
            </a:lvl3pPr>
            <a:lvl4pPr marL="1371600" indent="0">
              <a:buNone/>
              <a:defRPr sz="2800" b="0" i="0">
                <a:solidFill>
                  <a:schemeClr val="bg1"/>
                </a:solidFill>
                <a:latin typeface="Arial" panose="020B0604020202020204" pitchFamily="34" charset="0"/>
                <a:cs typeface="Arial" panose="020B0604020202020204" pitchFamily="34" charset="0"/>
              </a:defRPr>
            </a:lvl4pPr>
            <a:lvl5pPr marL="1828800" indent="0">
              <a:buNone/>
              <a:defRPr sz="2800" b="0" i="0">
                <a:solidFill>
                  <a:schemeClr val="bg1"/>
                </a:solidFill>
                <a:latin typeface="Arial" panose="020B0604020202020204" pitchFamily="34" charset="0"/>
                <a:cs typeface="Arial" panose="020B0604020202020204" pitchFamily="34" charset="0"/>
              </a:defRPr>
            </a:lvl5pPr>
          </a:lstStyle>
          <a:p>
            <a:pPr marL="0" indent="0">
              <a:buNone/>
            </a:pPr>
            <a:r>
              <a:rPr lang="en-GB" sz="2800" b="0">
                <a:solidFill>
                  <a:schemeClr val="bg1"/>
                </a:solidFill>
                <a:latin typeface="Arial" pitchFamily="34" charset="0"/>
                <a:cs typeface="Arial" pitchFamily="34" charset="0"/>
              </a:rPr>
              <a:t>Sub heading 28pt Arial</a:t>
            </a:r>
            <a:endParaRPr lang="en-GB"/>
          </a:p>
        </p:txBody>
      </p:sp>
      <p:sp>
        <p:nvSpPr>
          <p:cNvPr id="8" name="TextBox 10">
            <a:extLst>
              <a:ext uri="{FF2B5EF4-FFF2-40B4-BE49-F238E27FC236}">
                <a16:creationId xmlns:a16="http://schemas.microsoft.com/office/drawing/2014/main" id="{25FFEA41-E0C4-E0C0-7DA9-4CA4E26BDF30}"/>
              </a:ext>
            </a:extLst>
          </p:cNvPr>
          <p:cNvSpPr txBox="1">
            <a:spLocks noChangeArrowheads="1"/>
          </p:cNvSpPr>
          <p:nvPr userDrawn="1"/>
        </p:nvSpPr>
        <p:spPr bwMode="auto">
          <a:xfrm>
            <a:off x="214314" y="4768454"/>
            <a:ext cx="157162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GB" altLang="en-US" sz="1400" b="1">
                <a:solidFill>
                  <a:schemeClr val="bg1"/>
                </a:solidFill>
                <a:latin typeface="CoRethink" panose="020B0503060202020204" pitchFamily="34" charset="77"/>
              </a:rPr>
              <a:t>rethink.org</a:t>
            </a:r>
          </a:p>
        </p:txBody>
      </p:sp>
      <p:sp>
        <p:nvSpPr>
          <p:cNvPr id="9" name="TextBox 10">
            <a:extLst>
              <a:ext uri="{FF2B5EF4-FFF2-40B4-BE49-F238E27FC236}">
                <a16:creationId xmlns:a16="http://schemas.microsoft.com/office/drawing/2014/main" id="{DE4469C3-ED15-5951-8BB2-FBF540BD21FF}"/>
              </a:ext>
            </a:extLst>
          </p:cNvPr>
          <p:cNvSpPr txBox="1">
            <a:spLocks noChangeArrowheads="1"/>
          </p:cNvSpPr>
          <p:nvPr userDrawn="1"/>
        </p:nvSpPr>
        <p:spPr bwMode="auto">
          <a:xfrm>
            <a:off x="4587876" y="4814888"/>
            <a:ext cx="45370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GB" altLang="en-US" sz="1800">
                <a:solidFill>
                  <a:schemeClr val="bg1"/>
                </a:solidFill>
              </a:rPr>
              <a:t> </a:t>
            </a:r>
            <a:r>
              <a:rPr lang="en-GB" altLang="en-US" sz="900">
                <a:solidFill>
                  <a:schemeClr val="bg1"/>
                </a:solidFill>
              </a:rPr>
              <a:t>© Rethink Mental Illness. Material only to be used with permission of Rethink Mental Illness </a:t>
            </a:r>
          </a:p>
        </p:txBody>
      </p:sp>
      <p:pic>
        <p:nvPicPr>
          <p:cNvPr id="3" name="Graphic 2">
            <a:extLst>
              <a:ext uri="{FF2B5EF4-FFF2-40B4-BE49-F238E27FC236}">
                <a16:creationId xmlns:a16="http://schemas.microsoft.com/office/drawing/2014/main" id="{AB601BF5-95C1-E1D0-F612-C9276F4F304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5816" y="0"/>
            <a:ext cx="1571625" cy="1571625"/>
          </a:xfrm>
          <a:prstGeom prst="rect">
            <a:avLst/>
          </a:prstGeom>
        </p:spPr>
      </p:pic>
    </p:spTree>
    <p:extLst>
      <p:ext uri="{BB962C8B-B14F-4D97-AF65-F5344CB8AC3E}">
        <p14:creationId xmlns:p14="http://schemas.microsoft.com/office/powerpoint/2010/main" val="37350405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honeBubble_1">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B025AC0A-8EEA-E6DA-1B0F-C6E0EC4E3286}"/>
              </a:ext>
            </a:extLst>
          </p:cNvPr>
          <p:cNvSpPr/>
          <p:nvPr userDrawn="1"/>
        </p:nvSpPr>
        <p:spPr>
          <a:xfrm>
            <a:off x="3712012" y="-499564"/>
            <a:ext cx="6789478" cy="6661073"/>
          </a:xfrm>
          <a:prstGeom prst="ellipse">
            <a:avLst/>
          </a:prstGeom>
          <a:blipFill dpi="0" rotWithShape="1">
            <a:blip r:embed="rId2" cstate="print">
              <a:extLst>
                <a:ext uri="{28A0092B-C50C-407E-A947-70E740481C1C}">
                  <a14:useLocalDpi xmlns:a14="http://schemas.microsoft.com/office/drawing/2010/main"/>
                </a:ext>
              </a:extLst>
            </a:blip>
            <a:srcRect/>
            <a:stretch>
              <a:fillRect b="1364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Text Placeholder 2"/>
          <p:cNvSpPr>
            <a:spLocks noGrp="1"/>
          </p:cNvSpPr>
          <p:nvPr>
            <p:ph type="body" idx="1"/>
          </p:nvPr>
        </p:nvSpPr>
        <p:spPr>
          <a:xfrm>
            <a:off x="282370" y="1437299"/>
            <a:ext cx="3256358" cy="617934"/>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282370" y="2055233"/>
            <a:ext cx="3166907" cy="2763441"/>
          </a:xfrm>
        </p:spPr>
        <p:txBody>
          <a:bodyPr/>
          <a:lstStyle>
            <a:lvl1pPr>
              <a:defRPr sz="2400"/>
            </a:lvl1pPr>
            <a:lvl2pPr>
              <a:defRPr sz="2000"/>
            </a:lvl2pPr>
            <a:lvl3pPr>
              <a:defRPr sz="1800"/>
            </a:lvl3pPr>
            <a:lvl4pPr>
              <a:defRPr sz="1600"/>
            </a:lvl4pPr>
            <a:lvl5pPr>
              <a:defRPr sz="16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1" name="TextBox 10">
            <a:extLst>
              <a:ext uri="{FF2B5EF4-FFF2-40B4-BE49-F238E27FC236}">
                <a16:creationId xmlns:a16="http://schemas.microsoft.com/office/drawing/2014/main" id="{BC71C70C-A629-7F4A-2D3F-EC2C3A90F11A}"/>
              </a:ext>
            </a:extLst>
          </p:cNvPr>
          <p:cNvSpPr txBox="1">
            <a:spLocks noChangeArrowheads="1"/>
          </p:cNvSpPr>
          <p:nvPr userDrawn="1"/>
        </p:nvSpPr>
        <p:spPr bwMode="auto">
          <a:xfrm>
            <a:off x="4427539" y="4731544"/>
            <a:ext cx="4537075" cy="369332"/>
          </a:xfrm>
          <a:prstGeom prst="rect">
            <a:avLst/>
          </a:prstGeom>
          <a:noFill/>
          <a:ln>
            <a:noFill/>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defRPr/>
            </a:pPr>
            <a:r>
              <a:rPr lang="en-GB" altLang="en-US" sz="1800">
                <a:solidFill>
                  <a:schemeClr val="bg1"/>
                </a:solidFill>
              </a:rPr>
              <a:t> </a:t>
            </a:r>
            <a:r>
              <a:rPr lang="en-GB" altLang="en-US" sz="900">
                <a:solidFill>
                  <a:schemeClr val="bg1"/>
                </a:solidFill>
              </a:rPr>
              <a:t>© Rethink Mental Illness. Material only to be used with permission of Rethink Mental Illness </a:t>
            </a:r>
          </a:p>
        </p:txBody>
      </p:sp>
    </p:spTree>
    <p:extLst>
      <p:ext uri="{BB962C8B-B14F-4D97-AF65-F5344CB8AC3E}">
        <p14:creationId xmlns:p14="http://schemas.microsoft.com/office/powerpoint/2010/main" val="4918956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yan Comparison">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FE2F07CF-73F3-426D-9C56-ADE89D4AA614}"/>
              </a:ext>
            </a:extLst>
          </p:cNvPr>
          <p:cNvSpPr/>
          <p:nvPr userDrawn="1"/>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Picture 17">
            <a:extLst>
              <a:ext uri="{FF2B5EF4-FFF2-40B4-BE49-F238E27FC236}">
                <a16:creationId xmlns:a16="http://schemas.microsoft.com/office/drawing/2014/main" id="{C2C840BA-40AF-4855-BDA0-C7E82BF2DAD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69177" y="266605"/>
            <a:ext cx="1011677" cy="1011677"/>
          </a:xfrm>
          <a:prstGeom prst="rect">
            <a:avLst/>
          </a:prstGeom>
        </p:spPr>
      </p:pic>
      <p:sp>
        <p:nvSpPr>
          <p:cNvPr id="20" name="TextBox 19">
            <a:extLst>
              <a:ext uri="{FF2B5EF4-FFF2-40B4-BE49-F238E27FC236}">
                <a16:creationId xmlns:a16="http://schemas.microsoft.com/office/drawing/2014/main" id="{53FFDB36-9B06-40BA-9ED8-85955B889916}"/>
              </a:ext>
            </a:extLst>
          </p:cNvPr>
          <p:cNvSpPr txBox="1">
            <a:spLocks noChangeArrowheads="1"/>
          </p:cNvSpPr>
          <p:nvPr userDrawn="1"/>
        </p:nvSpPr>
        <p:spPr bwMode="auto">
          <a:xfrm>
            <a:off x="4429125" y="4732774"/>
            <a:ext cx="45370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GB" altLang="en-US" sz="1800" baseline="0">
                <a:solidFill>
                  <a:schemeClr val="bg1"/>
                </a:solidFill>
              </a:rPr>
              <a:t> </a:t>
            </a:r>
            <a:r>
              <a:rPr lang="en-GB" altLang="en-US" sz="900" baseline="0">
                <a:solidFill>
                  <a:schemeClr val="bg1"/>
                </a:solidFill>
              </a:rPr>
              <a:t>© Rethink Mental Illness. Material only to be used with permission of Rethink Mental Illness </a:t>
            </a:r>
          </a:p>
        </p:txBody>
      </p:sp>
      <p:sp>
        <p:nvSpPr>
          <p:cNvPr id="13" name="Title 1">
            <a:extLst>
              <a:ext uri="{FF2B5EF4-FFF2-40B4-BE49-F238E27FC236}">
                <a16:creationId xmlns:a16="http://schemas.microsoft.com/office/drawing/2014/main" id="{C97FEC16-C589-4258-BA6A-534DE46B5AE3}"/>
              </a:ext>
            </a:extLst>
          </p:cNvPr>
          <p:cNvSpPr>
            <a:spLocks noGrp="1"/>
          </p:cNvSpPr>
          <p:nvPr>
            <p:ph type="title"/>
          </p:nvPr>
        </p:nvSpPr>
        <p:spPr>
          <a:xfrm>
            <a:off x="1908313" y="0"/>
            <a:ext cx="6608228" cy="1391225"/>
          </a:xfrm>
          <a:prstGeom prst="rect">
            <a:avLst/>
          </a:prstGeom>
        </p:spPr>
        <p:txBody>
          <a:bodyPr/>
          <a:lstStyle>
            <a:lvl1pPr>
              <a:defRPr>
                <a:solidFill>
                  <a:schemeClr val="bg1"/>
                </a:solidFill>
              </a:defRPr>
            </a:lvl1pPr>
          </a:lstStyle>
          <a:p>
            <a:r>
              <a:rPr lang="en-GB"/>
              <a:t>Click to edit Master title style</a:t>
            </a:r>
            <a:endParaRPr lang="en-US"/>
          </a:p>
        </p:txBody>
      </p:sp>
      <p:sp>
        <p:nvSpPr>
          <p:cNvPr id="14" name="Text Placeholder 2">
            <a:extLst>
              <a:ext uri="{FF2B5EF4-FFF2-40B4-BE49-F238E27FC236}">
                <a16:creationId xmlns:a16="http://schemas.microsoft.com/office/drawing/2014/main" id="{F3E7B760-F54C-4001-B976-708F73B4FBA2}"/>
              </a:ext>
            </a:extLst>
          </p:cNvPr>
          <p:cNvSpPr>
            <a:spLocks noGrp="1"/>
          </p:cNvSpPr>
          <p:nvPr>
            <p:ph type="body" idx="1"/>
          </p:nvPr>
        </p:nvSpPr>
        <p:spPr>
          <a:xfrm>
            <a:off x="629842" y="1391225"/>
            <a:ext cx="3868340" cy="823912"/>
          </a:xfr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15" name="Content Placeholder 3">
            <a:extLst>
              <a:ext uri="{FF2B5EF4-FFF2-40B4-BE49-F238E27FC236}">
                <a16:creationId xmlns:a16="http://schemas.microsoft.com/office/drawing/2014/main" id="{7764209A-F127-4E24-B4DC-724DDC7F544E}"/>
              </a:ext>
            </a:extLst>
          </p:cNvPr>
          <p:cNvSpPr>
            <a:spLocks noGrp="1"/>
          </p:cNvSpPr>
          <p:nvPr>
            <p:ph sz="half" idx="2"/>
          </p:nvPr>
        </p:nvSpPr>
        <p:spPr>
          <a:xfrm>
            <a:off x="629842" y="2215137"/>
            <a:ext cx="3868340" cy="2557841"/>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6" name="Text Placeholder 4">
            <a:extLst>
              <a:ext uri="{FF2B5EF4-FFF2-40B4-BE49-F238E27FC236}">
                <a16:creationId xmlns:a16="http://schemas.microsoft.com/office/drawing/2014/main" id="{41E8C2B9-82B0-4E20-9F40-EFCBB0DDE0DE}"/>
              </a:ext>
            </a:extLst>
          </p:cNvPr>
          <p:cNvSpPr>
            <a:spLocks noGrp="1"/>
          </p:cNvSpPr>
          <p:nvPr>
            <p:ph type="body" sz="quarter" idx="3"/>
          </p:nvPr>
        </p:nvSpPr>
        <p:spPr>
          <a:xfrm>
            <a:off x="4629151" y="1391225"/>
            <a:ext cx="3887391" cy="823912"/>
          </a:xfr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17" name="Content Placeholder 5">
            <a:extLst>
              <a:ext uri="{FF2B5EF4-FFF2-40B4-BE49-F238E27FC236}">
                <a16:creationId xmlns:a16="http://schemas.microsoft.com/office/drawing/2014/main" id="{5B92A1E7-CB87-4DB8-BBD4-2D2A39674764}"/>
              </a:ext>
            </a:extLst>
          </p:cNvPr>
          <p:cNvSpPr>
            <a:spLocks noGrp="1"/>
          </p:cNvSpPr>
          <p:nvPr>
            <p:ph sz="quarter" idx="4"/>
          </p:nvPr>
        </p:nvSpPr>
        <p:spPr>
          <a:xfrm>
            <a:off x="4629151" y="2215137"/>
            <a:ext cx="3887391" cy="2557841"/>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9" name="TextBox 10">
            <a:extLst>
              <a:ext uri="{FF2B5EF4-FFF2-40B4-BE49-F238E27FC236}">
                <a16:creationId xmlns:a16="http://schemas.microsoft.com/office/drawing/2014/main" id="{290C156C-CD27-4812-8994-CA833413EED1}"/>
              </a:ext>
            </a:extLst>
          </p:cNvPr>
          <p:cNvSpPr txBox="1">
            <a:spLocks noChangeArrowheads="1"/>
          </p:cNvSpPr>
          <p:nvPr userDrawn="1"/>
        </p:nvSpPr>
        <p:spPr bwMode="auto">
          <a:xfrm>
            <a:off x="214313" y="4772978"/>
            <a:ext cx="15716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GB" altLang="en-US" sz="1400" b="1" err="1">
                <a:solidFill>
                  <a:schemeClr val="bg1"/>
                </a:solidFill>
                <a:latin typeface="CoRethink" panose="020B0503060202020204" pitchFamily="34" charset="77"/>
              </a:rPr>
              <a:t>rethink.org</a:t>
            </a:r>
            <a:endParaRPr lang="en-GB" altLang="en-US" sz="1400" b="1">
              <a:solidFill>
                <a:schemeClr val="bg1"/>
              </a:solidFill>
              <a:latin typeface="CoRethink" panose="020B0503060202020204" pitchFamily="34" charset="77"/>
            </a:endParaRPr>
          </a:p>
        </p:txBody>
      </p:sp>
    </p:spTree>
    <p:extLst>
      <p:ext uri="{BB962C8B-B14F-4D97-AF65-F5344CB8AC3E}">
        <p14:creationId xmlns:p14="http://schemas.microsoft.com/office/powerpoint/2010/main" val="40226612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urple Comparison">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FE2F07CF-73F3-426D-9C56-ADE89D4AA614}"/>
              </a:ext>
            </a:extLst>
          </p:cNvPr>
          <p:cNvSpPr/>
          <p:nvPr userDrawn="1"/>
        </p:nvSpPr>
        <p:spPr>
          <a:xfrm>
            <a:off x="0" y="0"/>
            <a:ext cx="9144000" cy="51435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2"/>
              </a:solidFill>
            </a:endParaRPr>
          </a:p>
        </p:txBody>
      </p:sp>
      <p:sp>
        <p:nvSpPr>
          <p:cNvPr id="20" name="TextBox 19">
            <a:extLst>
              <a:ext uri="{FF2B5EF4-FFF2-40B4-BE49-F238E27FC236}">
                <a16:creationId xmlns:a16="http://schemas.microsoft.com/office/drawing/2014/main" id="{53FFDB36-9B06-40BA-9ED8-85955B889916}"/>
              </a:ext>
            </a:extLst>
          </p:cNvPr>
          <p:cNvSpPr txBox="1">
            <a:spLocks noChangeArrowheads="1"/>
          </p:cNvSpPr>
          <p:nvPr userDrawn="1"/>
        </p:nvSpPr>
        <p:spPr bwMode="auto">
          <a:xfrm>
            <a:off x="4429125" y="4732774"/>
            <a:ext cx="45370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GB" altLang="en-US" sz="1800" baseline="0">
                <a:solidFill>
                  <a:schemeClr val="bg1"/>
                </a:solidFill>
              </a:rPr>
              <a:t> </a:t>
            </a:r>
            <a:r>
              <a:rPr lang="en-GB" altLang="en-US" sz="900" baseline="0">
                <a:solidFill>
                  <a:schemeClr val="bg1"/>
                </a:solidFill>
              </a:rPr>
              <a:t>© Rethink Mental Illness. Material only to be used with permission of Rethink Mental Illness </a:t>
            </a:r>
          </a:p>
        </p:txBody>
      </p:sp>
      <p:sp>
        <p:nvSpPr>
          <p:cNvPr id="13" name="Title 1">
            <a:extLst>
              <a:ext uri="{FF2B5EF4-FFF2-40B4-BE49-F238E27FC236}">
                <a16:creationId xmlns:a16="http://schemas.microsoft.com/office/drawing/2014/main" id="{C97FEC16-C589-4258-BA6A-534DE46B5AE3}"/>
              </a:ext>
            </a:extLst>
          </p:cNvPr>
          <p:cNvSpPr>
            <a:spLocks noGrp="1"/>
          </p:cNvSpPr>
          <p:nvPr>
            <p:ph type="title"/>
          </p:nvPr>
        </p:nvSpPr>
        <p:spPr>
          <a:xfrm>
            <a:off x="1908313" y="0"/>
            <a:ext cx="6608228" cy="1391225"/>
          </a:xfrm>
          <a:prstGeom prst="rect">
            <a:avLst/>
          </a:prstGeom>
        </p:spPr>
        <p:txBody>
          <a:bodyPr/>
          <a:lstStyle>
            <a:lvl1pPr>
              <a:defRPr>
                <a:solidFill>
                  <a:schemeClr val="bg1"/>
                </a:solidFill>
              </a:defRPr>
            </a:lvl1pPr>
          </a:lstStyle>
          <a:p>
            <a:r>
              <a:rPr lang="en-GB"/>
              <a:t>Click to edit Master title style</a:t>
            </a:r>
            <a:endParaRPr lang="en-US"/>
          </a:p>
        </p:txBody>
      </p:sp>
      <p:sp>
        <p:nvSpPr>
          <p:cNvPr id="14" name="Text Placeholder 2">
            <a:extLst>
              <a:ext uri="{FF2B5EF4-FFF2-40B4-BE49-F238E27FC236}">
                <a16:creationId xmlns:a16="http://schemas.microsoft.com/office/drawing/2014/main" id="{F3E7B760-F54C-4001-B976-708F73B4FBA2}"/>
              </a:ext>
            </a:extLst>
          </p:cNvPr>
          <p:cNvSpPr>
            <a:spLocks noGrp="1"/>
          </p:cNvSpPr>
          <p:nvPr>
            <p:ph type="body" idx="1"/>
          </p:nvPr>
        </p:nvSpPr>
        <p:spPr>
          <a:xfrm>
            <a:off x="629842" y="1391225"/>
            <a:ext cx="3868340" cy="823912"/>
          </a:xfr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15" name="Content Placeholder 3">
            <a:extLst>
              <a:ext uri="{FF2B5EF4-FFF2-40B4-BE49-F238E27FC236}">
                <a16:creationId xmlns:a16="http://schemas.microsoft.com/office/drawing/2014/main" id="{7764209A-F127-4E24-B4DC-724DDC7F544E}"/>
              </a:ext>
            </a:extLst>
          </p:cNvPr>
          <p:cNvSpPr>
            <a:spLocks noGrp="1"/>
          </p:cNvSpPr>
          <p:nvPr>
            <p:ph sz="half" idx="2"/>
          </p:nvPr>
        </p:nvSpPr>
        <p:spPr>
          <a:xfrm>
            <a:off x="629842" y="2215137"/>
            <a:ext cx="3868340" cy="2557841"/>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6" name="Text Placeholder 4">
            <a:extLst>
              <a:ext uri="{FF2B5EF4-FFF2-40B4-BE49-F238E27FC236}">
                <a16:creationId xmlns:a16="http://schemas.microsoft.com/office/drawing/2014/main" id="{41E8C2B9-82B0-4E20-9F40-EFCBB0DDE0DE}"/>
              </a:ext>
            </a:extLst>
          </p:cNvPr>
          <p:cNvSpPr>
            <a:spLocks noGrp="1"/>
          </p:cNvSpPr>
          <p:nvPr>
            <p:ph type="body" sz="quarter" idx="3"/>
          </p:nvPr>
        </p:nvSpPr>
        <p:spPr>
          <a:xfrm>
            <a:off x="4629151" y="1391225"/>
            <a:ext cx="3887391" cy="823912"/>
          </a:xfr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17" name="Content Placeholder 5">
            <a:extLst>
              <a:ext uri="{FF2B5EF4-FFF2-40B4-BE49-F238E27FC236}">
                <a16:creationId xmlns:a16="http://schemas.microsoft.com/office/drawing/2014/main" id="{5B92A1E7-CB87-4DB8-BBD4-2D2A39674764}"/>
              </a:ext>
            </a:extLst>
          </p:cNvPr>
          <p:cNvSpPr>
            <a:spLocks noGrp="1"/>
          </p:cNvSpPr>
          <p:nvPr>
            <p:ph sz="quarter" idx="4"/>
          </p:nvPr>
        </p:nvSpPr>
        <p:spPr>
          <a:xfrm>
            <a:off x="4629151" y="2215137"/>
            <a:ext cx="3887391" cy="2557841"/>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9" name="TextBox 10">
            <a:extLst>
              <a:ext uri="{FF2B5EF4-FFF2-40B4-BE49-F238E27FC236}">
                <a16:creationId xmlns:a16="http://schemas.microsoft.com/office/drawing/2014/main" id="{290C156C-CD27-4812-8994-CA833413EED1}"/>
              </a:ext>
            </a:extLst>
          </p:cNvPr>
          <p:cNvSpPr txBox="1">
            <a:spLocks noChangeArrowheads="1"/>
          </p:cNvSpPr>
          <p:nvPr userDrawn="1"/>
        </p:nvSpPr>
        <p:spPr bwMode="auto">
          <a:xfrm>
            <a:off x="214313" y="4772978"/>
            <a:ext cx="15716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GB" altLang="en-US" sz="1400" b="1" err="1">
                <a:solidFill>
                  <a:schemeClr val="bg1"/>
                </a:solidFill>
                <a:latin typeface="CoRethink" panose="020B0503060202020204" pitchFamily="34" charset="77"/>
              </a:rPr>
              <a:t>rethink.org</a:t>
            </a:r>
            <a:endParaRPr lang="en-GB" altLang="en-US" sz="1400" b="1">
              <a:solidFill>
                <a:schemeClr val="bg1"/>
              </a:solidFill>
              <a:latin typeface="CoRethink" panose="020B0503060202020204" pitchFamily="34" charset="77"/>
            </a:endParaRPr>
          </a:p>
        </p:txBody>
      </p:sp>
      <p:pic>
        <p:nvPicPr>
          <p:cNvPr id="11" name="Picture 10">
            <a:extLst>
              <a:ext uri="{FF2B5EF4-FFF2-40B4-BE49-F238E27FC236}">
                <a16:creationId xmlns:a16="http://schemas.microsoft.com/office/drawing/2014/main" id="{C2A81D3C-4A62-4327-B6DA-832BF68DAFC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56985" y="252676"/>
            <a:ext cx="1011677" cy="1011677"/>
          </a:xfrm>
          <a:prstGeom prst="rect">
            <a:avLst/>
          </a:prstGeom>
        </p:spPr>
      </p:pic>
    </p:spTree>
    <p:extLst>
      <p:ext uri="{BB962C8B-B14F-4D97-AF65-F5344CB8AC3E}">
        <p14:creationId xmlns:p14="http://schemas.microsoft.com/office/powerpoint/2010/main" val="14850275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Red Comparison">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FE2F07CF-73F3-426D-9C56-ADE89D4AA614}"/>
              </a:ext>
            </a:extLst>
          </p:cNvPr>
          <p:cNvSpPr/>
          <p:nvPr userDrawn="1"/>
        </p:nvSpPr>
        <p:spPr>
          <a:xfrm>
            <a:off x="0" y="0"/>
            <a:ext cx="9144000" cy="51435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2"/>
              </a:solidFill>
            </a:endParaRPr>
          </a:p>
        </p:txBody>
      </p:sp>
      <p:sp>
        <p:nvSpPr>
          <p:cNvPr id="20" name="TextBox 19">
            <a:extLst>
              <a:ext uri="{FF2B5EF4-FFF2-40B4-BE49-F238E27FC236}">
                <a16:creationId xmlns:a16="http://schemas.microsoft.com/office/drawing/2014/main" id="{53FFDB36-9B06-40BA-9ED8-85955B889916}"/>
              </a:ext>
            </a:extLst>
          </p:cNvPr>
          <p:cNvSpPr txBox="1">
            <a:spLocks noChangeArrowheads="1"/>
          </p:cNvSpPr>
          <p:nvPr userDrawn="1"/>
        </p:nvSpPr>
        <p:spPr bwMode="auto">
          <a:xfrm>
            <a:off x="4429125" y="4732774"/>
            <a:ext cx="45370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GB" altLang="en-US" sz="1800" baseline="0">
                <a:solidFill>
                  <a:schemeClr val="bg1"/>
                </a:solidFill>
              </a:rPr>
              <a:t> </a:t>
            </a:r>
            <a:r>
              <a:rPr lang="en-GB" altLang="en-US" sz="900" baseline="0">
                <a:solidFill>
                  <a:schemeClr val="bg1"/>
                </a:solidFill>
              </a:rPr>
              <a:t>© Rethink Mental Illness. Material only to be used with permission of Rethink Mental Illness </a:t>
            </a:r>
          </a:p>
        </p:txBody>
      </p:sp>
      <p:sp>
        <p:nvSpPr>
          <p:cNvPr id="13" name="Title 1">
            <a:extLst>
              <a:ext uri="{FF2B5EF4-FFF2-40B4-BE49-F238E27FC236}">
                <a16:creationId xmlns:a16="http://schemas.microsoft.com/office/drawing/2014/main" id="{C97FEC16-C589-4258-BA6A-534DE46B5AE3}"/>
              </a:ext>
            </a:extLst>
          </p:cNvPr>
          <p:cNvSpPr>
            <a:spLocks noGrp="1"/>
          </p:cNvSpPr>
          <p:nvPr>
            <p:ph type="title"/>
          </p:nvPr>
        </p:nvSpPr>
        <p:spPr>
          <a:xfrm>
            <a:off x="1908313" y="0"/>
            <a:ext cx="6608228" cy="1391225"/>
          </a:xfrm>
          <a:prstGeom prst="rect">
            <a:avLst/>
          </a:prstGeom>
        </p:spPr>
        <p:txBody>
          <a:bodyPr/>
          <a:lstStyle>
            <a:lvl1pPr>
              <a:defRPr>
                <a:solidFill>
                  <a:schemeClr val="bg1"/>
                </a:solidFill>
              </a:defRPr>
            </a:lvl1pPr>
          </a:lstStyle>
          <a:p>
            <a:r>
              <a:rPr lang="en-GB"/>
              <a:t>Click to edit Master title style</a:t>
            </a:r>
            <a:endParaRPr lang="en-US"/>
          </a:p>
        </p:txBody>
      </p:sp>
      <p:sp>
        <p:nvSpPr>
          <p:cNvPr id="14" name="Text Placeholder 2">
            <a:extLst>
              <a:ext uri="{FF2B5EF4-FFF2-40B4-BE49-F238E27FC236}">
                <a16:creationId xmlns:a16="http://schemas.microsoft.com/office/drawing/2014/main" id="{F3E7B760-F54C-4001-B976-708F73B4FBA2}"/>
              </a:ext>
            </a:extLst>
          </p:cNvPr>
          <p:cNvSpPr>
            <a:spLocks noGrp="1"/>
          </p:cNvSpPr>
          <p:nvPr>
            <p:ph type="body" idx="1"/>
          </p:nvPr>
        </p:nvSpPr>
        <p:spPr>
          <a:xfrm>
            <a:off x="629842" y="1391225"/>
            <a:ext cx="3868340" cy="823912"/>
          </a:xfr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15" name="Content Placeholder 3">
            <a:extLst>
              <a:ext uri="{FF2B5EF4-FFF2-40B4-BE49-F238E27FC236}">
                <a16:creationId xmlns:a16="http://schemas.microsoft.com/office/drawing/2014/main" id="{7764209A-F127-4E24-B4DC-724DDC7F544E}"/>
              </a:ext>
            </a:extLst>
          </p:cNvPr>
          <p:cNvSpPr>
            <a:spLocks noGrp="1"/>
          </p:cNvSpPr>
          <p:nvPr>
            <p:ph sz="half" idx="2"/>
          </p:nvPr>
        </p:nvSpPr>
        <p:spPr>
          <a:xfrm>
            <a:off x="629842" y="2215137"/>
            <a:ext cx="3868340" cy="2557841"/>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6" name="Text Placeholder 4">
            <a:extLst>
              <a:ext uri="{FF2B5EF4-FFF2-40B4-BE49-F238E27FC236}">
                <a16:creationId xmlns:a16="http://schemas.microsoft.com/office/drawing/2014/main" id="{41E8C2B9-82B0-4E20-9F40-EFCBB0DDE0DE}"/>
              </a:ext>
            </a:extLst>
          </p:cNvPr>
          <p:cNvSpPr>
            <a:spLocks noGrp="1"/>
          </p:cNvSpPr>
          <p:nvPr>
            <p:ph type="body" sz="quarter" idx="3"/>
          </p:nvPr>
        </p:nvSpPr>
        <p:spPr>
          <a:xfrm>
            <a:off x="4629151" y="1391225"/>
            <a:ext cx="3887391" cy="823912"/>
          </a:xfr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17" name="Content Placeholder 5">
            <a:extLst>
              <a:ext uri="{FF2B5EF4-FFF2-40B4-BE49-F238E27FC236}">
                <a16:creationId xmlns:a16="http://schemas.microsoft.com/office/drawing/2014/main" id="{5B92A1E7-CB87-4DB8-BBD4-2D2A39674764}"/>
              </a:ext>
            </a:extLst>
          </p:cNvPr>
          <p:cNvSpPr>
            <a:spLocks noGrp="1"/>
          </p:cNvSpPr>
          <p:nvPr>
            <p:ph sz="quarter" idx="4"/>
          </p:nvPr>
        </p:nvSpPr>
        <p:spPr>
          <a:xfrm>
            <a:off x="4629151" y="2215137"/>
            <a:ext cx="3887391" cy="2557841"/>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9" name="TextBox 10">
            <a:extLst>
              <a:ext uri="{FF2B5EF4-FFF2-40B4-BE49-F238E27FC236}">
                <a16:creationId xmlns:a16="http://schemas.microsoft.com/office/drawing/2014/main" id="{290C156C-CD27-4812-8994-CA833413EED1}"/>
              </a:ext>
            </a:extLst>
          </p:cNvPr>
          <p:cNvSpPr txBox="1">
            <a:spLocks noChangeArrowheads="1"/>
          </p:cNvSpPr>
          <p:nvPr userDrawn="1"/>
        </p:nvSpPr>
        <p:spPr bwMode="auto">
          <a:xfrm>
            <a:off x="214313" y="4772978"/>
            <a:ext cx="15716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GB" altLang="en-US" sz="1400" b="1" err="1">
                <a:solidFill>
                  <a:schemeClr val="bg1"/>
                </a:solidFill>
                <a:latin typeface="CoRethink" panose="020B0503060202020204" pitchFamily="34" charset="77"/>
              </a:rPr>
              <a:t>rethink.org</a:t>
            </a:r>
            <a:endParaRPr lang="en-GB" altLang="en-US" sz="1400" b="1">
              <a:solidFill>
                <a:schemeClr val="bg1"/>
              </a:solidFill>
              <a:latin typeface="CoRethink" panose="020B0503060202020204" pitchFamily="34" charset="77"/>
            </a:endParaRPr>
          </a:p>
        </p:txBody>
      </p:sp>
      <p:pic>
        <p:nvPicPr>
          <p:cNvPr id="2" name="Picture 1">
            <a:extLst>
              <a:ext uri="{FF2B5EF4-FFF2-40B4-BE49-F238E27FC236}">
                <a16:creationId xmlns:a16="http://schemas.microsoft.com/office/drawing/2014/main" id="{91C19B7E-D22B-4FCC-842E-2CC35A9BFA0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56985" y="252676"/>
            <a:ext cx="1011677" cy="1011677"/>
          </a:xfrm>
          <a:prstGeom prst="rect">
            <a:avLst/>
          </a:prstGeom>
        </p:spPr>
      </p:pic>
    </p:spTree>
    <p:extLst>
      <p:ext uri="{BB962C8B-B14F-4D97-AF65-F5344CB8AC3E}">
        <p14:creationId xmlns:p14="http://schemas.microsoft.com/office/powerpoint/2010/main" val="6519061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ark Blue Comparison">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FE2F07CF-73F3-426D-9C56-ADE89D4AA614}"/>
              </a:ext>
            </a:extLst>
          </p:cNvPr>
          <p:cNvSpPr/>
          <p:nvPr userDrawn="1"/>
        </p:nvSpPr>
        <p:spPr>
          <a:xfrm>
            <a:off x="0" y="0"/>
            <a:ext cx="9144000" cy="5143500"/>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solidFill>
                <a:schemeClr val="bg2"/>
              </a:solidFill>
            </a:endParaRPr>
          </a:p>
        </p:txBody>
      </p:sp>
      <p:sp>
        <p:nvSpPr>
          <p:cNvPr id="20" name="TextBox 19">
            <a:extLst>
              <a:ext uri="{FF2B5EF4-FFF2-40B4-BE49-F238E27FC236}">
                <a16:creationId xmlns:a16="http://schemas.microsoft.com/office/drawing/2014/main" id="{53FFDB36-9B06-40BA-9ED8-85955B889916}"/>
              </a:ext>
            </a:extLst>
          </p:cNvPr>
          <p:cNvSpPr txBox="1">
            <a:spLocks noChangeArrowheads="1"/>
          </p:cNvSpPr>
          <p:nvPr userDrawn="1"/>
        </p:nvSpPr>
        <p:spPr bwMode="auto">
          <a:xfrm>
            <a:off x="4429125" y="4732774"/>
            <a:ext cx="45370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GB" altLang="en-US" sz="1800" baseline="0">
                <a:solidFill>
                  <a:schemeClr val="bg1"/>
                </a:solidFill>
              </a:rPr>
              <a:t> </a:t>
            </a:r>
            <a:r>
              <a:rPr lang="en-GB" altLang="en-US" sz="900" baseline="0">
                <a:solidFill>
                  <a:schemeClr val="bg1"/>
                </a:solidFill>
              </a:rPr>
              <a:t>© Rethink Mental Illness. Material only to be used with permission of Rethink Mental Illness </a:t>
            </a:r>
          </a:p>
        </p:txBody>
      </p:sp>
      <p:sp>
        <p:nvSpPr>
          <p:cNvPr id="13" name="Title 1">
            <a:extLst>
              <a:ext uri="{FF2B5EF4-FFF2-40B4-BE49-F238E27FC236}">
                <a16:creationId xmlns:a16="http://schemas.microsoft.com/office/drawing/2014/main" id="{C97FEC16-C589-4258-BA6A-534DE46B5AE3}"/>
              </a:ext>
            </a:extLst>
          </p:cNvPr>
          <p:cNvSpPr>
            <a:spLocks noGrp="1"/>
          </p:cNvSpPr>
          <p:nvPr>
            <p:ph type="title"/>
          </p:nvPr>
        </p:nvSpPr>
        <p:spPr>
          <a:xfrm>
            <a:off x="1908313" y="0"/>
            <a:ext cx="6608228" cy="1391225"/>
          </a:xfrm>
          <a:prstGeom prst="rect">
            <a:avLst/>
          </a:prstGeom>
        </p:spPr>
        <p:txBody>
          <a:bodyPr/>
          <a:lstStyle>
            <a:lvl1pPr>
              <a:defRPr>
                <a:solidFill>
                  <a:schemeClr val="bg1"/>
                </a:solidFill>
              </a:defRPr>
            </a:lvl1pPr>
          </a:lstStyle>
          <a:p>
            <a:r>
              <a:rPr lang="en-GB"/>
              <a:t>Click to edit Master title style</a:t>
            </a:r>
            <a:endParaRPr lang="en-US"/>
          </a:p>
        </p:txBody>
      </p:sp>
      <p:sp>
        <p:nvSpPr>
          <p:cNvPr id="14" name="Text Placeholder 2">
            <a:extLst>
              <a:ext uri="{FF2B5EF4-FFF2-40B4-BE49-F238E27FC236}">
                <a16:creationId xmlns:a16="http://schemas.microsoft.com/office/drawing/2014/main" id="{F3E7B760-F54C-4001-B976-708F73B4FBA2}"/>
              </a:ext>
            </a:extLst>
          </p:cNvPr>
          <p:cNvSpPr>
            <a:spLocks noGrp="1"/>
          </p:cNvSpPr>
          <p:nvPr>
            <p:ph type="body" idx="1"/>
          </p:nvPr>
        </p:nvSpPr>
        <p:spPr>
          <a:xfrm>
            <a:off x="629842" y="1391225"/>
            <a:ext cx="3868340" cy="823912"/>
          </a:xfr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15" name="Content Placeholder 3">
            <a:extLst>
              <a:ext uri="{FF2B5EF4-FFF2-40B4-BE49-F238E27FC236}">
                <a16:creationId xmlns:a16="http://schemas.microsoft.com/office/drawing/2014/main" id="{7764209A-F127-4E24-B4DC-724DDC7F544E}"/>
              </a:ext>
            </a:extLst>
          </p:cNvPr>
          <p:cNvSpPr>
            <a:spLocks noGrp="1"/>
          </p:cNvSpPr>
          <p:nvPr>
            <p:ph sz="half" idx="2"/>
          </p:nvPr>
        </p:nvSpPr>
        <p:spPr>
          <a:xfrm>
            <a:off x="629842" y="2215137"/>
            <a:ext cx="3868340" cy="2557841"/>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6" name="Text Placeholder 4">
            <a:extLst>
              <a:ext uri="{FF2B5EF4-FFF2-40B4-BE49-F238E27FC236}">
                <a16:creationId xmlns:a16="http://schemas.microsoft.com/office/drawing/2014/main" id="{41E8C2B9-82B0-4E20-9F40-EFCBB0DDE0DE}"/>
              </a:ext>
            </a:extLst>
          </p:cNvPr>
          <p:cNvSpPr>
            <a:spLocks noGrp="1"/>
          </p:cNvSpPr>
          <p:nvPr>
            <p:ph type="body" sz="quarter" idx="3"/>
          </p:nvPr>
        </p:nvSpPr>
        <p:spPr>
          <a:xfrm>
            <a:off x="4629151" y="1391225"/>
            <a:ext cx="3887391" cy="823912"/>
          </a:xfr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17" name="Content Placeholder 5">
            <a:extLst>
              <a:ext uri="{FF2B5EF4-FFF2-40B4-BE49-F238E27FC236}">
                <a16:creationId xmlns:a16="http://schemas.microsoft.com/office/drawing/2014/main" id="{5B92A1E7-CB87-4DB8-BBD4-2D2A39674764}"/>
              </a:ext>
            </a:extLst>
          </p:cNvPr>
          <p:cNvSpPr>
            <a:spLocks noGrp="1"/>
          </p:cNvSpPr>
          <p:nvPr>
            <p:ph sz="quarter" idx="4"/>
          </p:nvPr>
        </p:nvSpPr>
        <p:spPr>
          <a:xfrm>
            <a:off x="4629151" y="2215137"/>
            <a:ext cx="3887391" cy="2557841"/>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9" name="TextBox 10">
            <a:extLst>
              <a:ext uri="{FF2B5EF4-FFF2-40B4-BE49-F238E27FC236}">
                <a16:creationId xmlns:a16="http://schemas.microsoft.com/office/drawing/2014/main" id="{290C156C-CD27-4812-8994-CA833413EED1}"/>
              </a:ext>
            </a:extLst>
          </p:cNvPr>
          <p:cNvSpPr txBox="1">
            <a:spLocks noChangeArrowheads="1"/>
          </p:cNvSpPr>
          <p:nvPr userDrawn="1"/>
        </p:nvSpPr>
        <p:spPr bwMode="auto">
          <a:xfrm>
            <a:off x="214313" y="4772978"/>
            <a:ext cx="15716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GB" altLang="en-US" sz="1400" b="1" err="1">
                <a:solidFill>
                  <a:schemeClr val="bg1"/>
                </a:solidFill>
                <a:latin typeface="CoRethink" panose="020B0503060202020204" pitchFamily="34" charset="77"/>
              </a:rPr>
              <a:t>rethink.org</a:t>
            </a:r>
            <a:endParaRPr lang="en-GB" altLang="en-US" sz="1400" b="1">
              <a:solidFill>
                <a:schemeClr val="bg1"/>
              </a:solidFill>
              <a:latin typeface="CoRethink" panose="020B0503060202020204" pitchFamily="34" charset="77"/>
            </a:endParaRPr>
          </a:p>
        </p:txBody>
      </p:sp>
      <p:pic>
        <p:nvPicPr>
          <p:cNvPr id="2" name="Picture 1">
            <a:extLst>
              <a:ext uri="{FF2B5EF4-FFF2-40B4-BE49-F238E27FC236}">
                <a16:creationId xmlns:a16="http://schemas.microsoft.com/office/drawing/2014/main" id="{0FB53C31-85C7-A592-9FED-779ABF1F5DD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56985" y="252676"/>
            <a:ext cx="1011677" cy="1011677"/>
          </a:xfrm>
          <a:prstGeom prst="rect">
            <a:avLst/>
          </a:prstGeom>
        </p:spPr>
      </p:pic>
    </p:spTree>
    <p:extLst>
      <p:ext uri="{BB962C8B-B14F-4D97-AF65-F5344CB8AC3E}">
        <p14:creationId xmlns:p14="http://schemas.microsoft.com/office/powerpoint/2010/main" val="15838232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ue Comparison">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FE2F07CF-73F3-426D-9C56-ADE89D4AA614}"/>
              </a:ext>
            </a:extLst>
          </p:cNvPr>
          <p:cNvSpPr/>
          <p:nvPr userDrawn="1"/>
        </p:nvSpPr>
        <p:spPr>
          <a:xfrm>
            <a:off x="0" y="0"/>
            <a:ext cx="9144000" cy="5143500"/>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solidFill>
                <a:schemeClr val="bg2"/>
              </a:solidFill>
            </a:endParaRPr>
          </a:p>
        </p:txBody>
      </p:sp>
      <p:sp>
        <p:nvSpPr>
          <p:cNvPr id="20" name="TextBox 19">
            <a:extLst>
              <a:ext uri="{FF2B5EF4-FFF2-40B4-BE49-F238E27FC236}">
                <a16:creationId xmlns:a16="http://schemas.microsoft.com/office/drawing/2014/main" id="{53FFDB36-9B06-40BA-9ED8-85955B889916}"/>
              </a:ext>
            </a:extLst>
          </p:cNvPr>
          <p:cNvSpPr txBox="1">
            <a:spLocks noChangeArrowheads="1"/>
          </p:cNvSpPr>
          <p:nvPr userDrawn="1"/>
        </p:nvSpPr>
        <p:spPr bwMode="auto">
          <a:xfrm>
            <a:off x="4429125" y="4732774"/>
            <a:ext cx="45370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GB" altLang="en-US" sz="1800" baseline="0">
                <a:solidFill>
                  <a:schemeClr val="bg1"/>
                </a:solidFill>
              </a:rPr>
              <a:t> </a:t>
            </a:r>
            <a:r>
              <a:rPr lang="en-GB" altLang="en-US" sz="900" baseline="0">
                <a:solidFill>
                  <a:schemeClr val="bg1"/>
                </a:solidFill>
              </a:rPr>
              <a:t>© Rethink Mental Illness. Material only to be used with permission of Rethink Mental Illness </a:t>
            </a:r>
          </a:p>
        </p:txBody>
      </p:sp>
      <p:sp>
        <p:nvSpPr>
          <p:cNvPr id="13" name="Title 1">
            <a:extLst>
              <a:ext uri="{FF2B5EF4-FFF2-40B4-BE49-F238E27FC236}">
                <a16:creationId xmlns:a16="http://schemas.microsoft.com/office/drawing/2014/main" id="{C97FEC16-C589-4258-BA6A-534DE46B5AE3}"/>
              </a:ext>
            </a:extLst>
          </p:cNvPr>
          <p:cNvSpPr>
            <a:spLocks noGrp="1"/>
          </p:cNvSpPr>
          <p:nvPr>
            <p:ph type="title"/>
          </p:nvPr>
        </p:nvSpPr>
        <p:spPr>
          <a:xfrm>
            <a:off x="1908313" y="0"/>
            <a:ext cx="6608228" cy="1391225"/>
          </a:xfrm>
          <a:prstGeom prst="rect">
            <a:avLst/>
          </a:prstGeom>
        </p:spPr>
        <p:txBody>
          <a:bodyPr/>
          <a:lstStyle>
            <a:lvl1pPr>
              <a:defRPr>
                <a:solidFill>
                  <a:schemeClr val="bg1"/>
                </a:solidFill>
              </a:defRPr>
            </a:lvl1pPr>
          </a:lstStyle>
          <a:p>
            <a:r>
              <a:rPr lang="en-GB"/>
              <a:t>Click to edit Master title style</a:t>
            </a:r>
            <a:endParaRPr lang="en-US"/>
          </a:p>
        </p:txBody>
      </p:sp>
      <p:sp>
        <p:nvSpPr>
          <p:cNvPr id="14" name="Text Placeholder 2">
            <a:extLst>
              <a:ext uri="{FF2B5EF4-FFF2-40B4-BE49-F238E27FC236}">
                <a16:creationId xmlns:a16="http://schemas.microsoft.com/office/drawing/2014/main" id="{F3E7B760-F54C-4001-B976-708F73B4FBA2}"/>
              </a:ext>
            </a:extLst>
          </p:cNvPr>
          <p:cNvSpPr>
            <a:spLocks noGrp="1"/>
          </p:cNvSpPr>
          <p:nvPr>
            <p:ph type="body" idx="1"/>
          </p:nvPr>
        </p:nvSpPr>
        <p:spPr>
          <a:xfrm>
            <a:off x="629842" y="1391225"/>
            <a:ext cx="3868340" cy="823912"/>
          </a:xfr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15" name="Content Placeholder 3">
            <a:extLst>
              <a:ext uri="{FF2B5EF4-FFF2-40B4-BE49-F238E27FC236}">
                <a16:creationId xmlns:a16="http://schemas.microsoft.com/office/drawing/2014/main" id="{7764209A-F127-4E24-B4DC-724DDC7F544E}"/>
              </a:ext>
            </a:extLst>
          </p:cNvPr>
          <p:cNvSpPr>
            <a:spLocks noGrp="1"/>
          </p:cNvSpPr>
          <p:nvPr>
            <p:ph sz="half" idx="2"/>
          </p:nvPr>
        </p:nvSpPr>
        <p:spPr>
          <a:xfrm>
            <a:off x="629842" y="2215137"/>
            <a:ext cx="3868340" cy="2557841"/>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6" name="Text Placeholder 4">
            <a:extLst>
              <a:ext uri="{FF2B5EF4-FFF2-40B4-BE49-F238E27FC236}">
                <a16:creationId xmlns:a16="http://schemas.microsoft.com/office/drawing/2014/main" id="{41E8C2B9-82B0-4E20-9F40-EFCBB0DDE0DE}"/>
              </a:ext>
            </a:extLst>
          </p:cNvPr>
          <p:cNvSpPr>
            <a:spLocks noGrp="1"/>
          </p:cNvSpPr>
          <p:nvPr>
            <p:ph type="body" sz="quarter" idx="3"/>
          </p:nvPr>
        </p:nvSpPr>
        <p:spPr>
          <a:xfrm>
            <a:off x="4629151" y="1391225"/>
            <a:ext cx="3887391" cy="823912"/>
          </a:xfr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17" name="Content Placeholder 5">
            <a:extLst>
              <a:ext uri="{FF2B5EF4-FFF2-40B4-BE49-F238E27FC236}">
                <a16:creationId xmlns:a16="http://schemas.microsoft.com/office/drawing/2014/main" id="{5B92A1E7-CB87-4DB8-BBD4-2D2A39674764}"/>
              </a:ext>
            </a:extLst>
          </p:cNvPr>
          <p:cNvSpPr>
            <a:spLocks noGrp="1"/>
          </p:cNvSpPr>
          <p:nvPr>
            <p:ph sz="quarter" idx="4"/>
          </p:nvPr>
        </p:nvSpPr>
        <p:spPr>
          <a:xfrm>
            <a:off x="4629151" y="2215137"/>
            <a:ext cx="3887391" cy="2557841"/>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9" name="TextBox 10">
            <a:extLst>
              <a:ext uri="{FF2B5EF4-FFF2-40B4-BE49-F238E27FC236}">
                <a16:creationId xmlns:a16="http://schemas.microsoft.com/office/drawing/2014/main" id="{290C156C-CD27-4812-8994-CA833413EED1}"/>
              </a:ext>
            </a:extLst>
          </p:cNvPr>
          <p:cNvSpPr txBox="1">
            <a:spLocks noChangeArrowheads="1"/>
          </p:cNvSpPr>
          <p:nvPr userDrawn="1"/>
        </p:nvSpPr>
        <p:spPr bwMode="auto">
          <a:xfrm>
            <a:off x="214313" y="4772978"/>
            <a:ext cx="15716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GB" altLang="en-US" sz="1400" b="1">
                <a:solidFill>
                  <a:schemeClr val="bg1"/>
                </a:solidFill>
                <a:latin typeface="CoRethink" panose="020B0503060202020204" pitchFamily="34" charset="77"/>
              </a:rPr>
              <a:t>rethink.org</a:t>
            </a:r>
          </a:p>
        </p:txBody>
      </p:sp>
      <p:pic>
        <p:nvPicPr>
          <p:cNvPr id="2" name="Picture 1">
            <a:extLst>
              <a:ext uri="{FF2B5EF4-FFF2-40B4-BE49-F238E27FC236}">
                <a16:creationId xmlns:a16="http://schemas.microsoft.com/office/drawing/2014/main" id="{563E73FA-3229-7C1F-C6B3-F0EDAD2A8C1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56985" y="252676"/>
            <a:ext cx="1011677" cy="1011677"/>
          </a:xfrm>
          <a:prstGeom prst="rect">
            <a:avLst/>
          </a:prstGeom>
        </p:spPr>
      </p:pic>
    </p:spTree>
    <p:extLst>
      <p:ext uri="{BB962C8B-B14F-4D97-AF65-F5344CB8AC3E}">
        <p14:creationId xmlns:p14="http://schemas.microsoft.com/office/powerpoint/2010/main" val="19780540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442434" y="273844"/>
            <a:ext cx="7072916" cy="994172"/>
          </a:xfrm>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3730177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grpSp>
        <p:nvGrpSpPr>
          <p:cNvPr id="5" name="Graphic 2">
            <a:extLst>
              <a:ext uri="{FF2B5EF4-FFF2-40B4-BE49-F238E27FC236}">
                <a16:creationId xmlns:a16="http://schemas.microsoft.com/office/drawing/2014/main" id="{CF6769AA-6C55-EEE7-3317-C386A7D13F7F}"/>
              </a:ext>
            </a:extLst>
          </p:cNvPr>
          <p:cNvGrpSpPr/>
          <p:nvPr/>
        </p:nvGrpSpPr>
        <p:grpSpPr>
          <a:xfrm>
            <a:off x="7152279" y="314903"/>
            <a:ext cx="1678114" cy="1677390"/>
            <a:chOff x="9039129" y="1082992"/>
            <a:chExt cx="1326356" cy="1325784"/>
          </a:xfrm>
        </p:grpSpPr>
        <p:grpSp>
          <p:nvGrpSpPr>
            <p:cNvPr id="6" name="Graphic 2">
              <a:extLst>
                <a:ext uri="{FF2B5EF4-FFF2-40B4-BE49-F238E27FC236}">
                  <a16:creationId xmlns:a16="http://schemas.microsoft.com/office/drawing/2014/main" id="{36871946-4703-F9FE-350C-03C5706EF4F9}"/>
                </a:ext>
              </a:extLst>
            </p:cNvPr>
            <p:cNvGrpSpPr/>
            <p:nvPr/>
          </p:nvGrpSpPr>
          <p:grpSpPr>
            <a:xfrm>
              <a:off x="9305067" y="1850040"/>
              <a:ext cx="1057941" cy="558736"/>
              <a:chOff x="9305067" y="1850040"/>
              <a:chExt cx="1057941" cy="558736"/>
            </a:xfrm>
          </p:grpSpPr>
          <p:sp>
            <p:nvSpPr>
              <p:cNvPr id="7" name="Freeform: Shape 6">
                <a:extLst>
                  <a:ext uri="{FF2B5EF4-FFF2-40B4-BE49-F238E27FC236}">
                    <a16:creationId xmlns:a16="http://schemas.microsoft.com/office/drawing/2014/main" id="{76902FE2-3737-B0C1-F264-D791ECA85E10}"/>
                  </a:ext>
                </a:extLst>
              </p:cNvPr>
              <p:cNvSpPr/>
              <p:nvPr/>
            </p:nvSpPr>
            <p:spPr>
              <a:xfrm>
                <a:off x="9305067" y="1850040"/>
                <a:ext cx="1057941" cy="558736"/>
              </a:xfrm>
              <a:custGeom>
                <a:avLst/>
                <a:gdLst>
                  <a:gd name="connsiteX0" fmla="*/ 1057942 w 1057941"/>
                  <a:gd name="connsiteY0" fmla="*/ 0 h 558736"/>
                  <a:gd name="connsiteX1" fmla="*/ 0 w 1057941"/>
                  <a:gd name="connsiteY1" fmla="*/ 69818 h 558736"/>
                  <a:gd name="connsiteX2" fmla="*/ 0 w 1057941"/>
                  <a:gd name="connsiteY2" fmla="*/ 489394 h 558736"/>
                  <a:gd name="connsiteX3" fmla="*/ 1057942 w 1057941"/>
                  <a:gd name="connsiteY3" fmla="*/ 558736 h 558736"/>
                  <a:gd name="connsiteX4" fmla="*/ 1057942 w 1057941"/>
                  <a:gd name="connsiteY4" fmla="*/ 0 h 558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7941" h="558736">
                    <a:moveTo>
                      <a:pt x="1057942" y="0"/>
                    </a:moveTo>
                    <a:lnTo>
                      <a:pt x="0" y="69818"/>
                    </a:lnTo>
                    <a:lnTo>
                      <a:pt x="0" y="489394"/>
                    </a:lnTo>
                    <a:lnTo>
                      <a:pt x="1057942" y="558736"/>
                    </a:lnTo>
                    <a:lnTo>
                      <a:pt x="1057942" y="0"/>
                    </a:lnTo>
                    <a:close/>
                  </a:path>
                </a:pathLst>
              </a:custGeom>
              <a:solidFill>
                <a:srgbClr val="78D64B"/>
              </a:solidFill>
              <a:ln w="9525" cap="flat">
                <a:noFill/>
                <a:prstDash val="solid"/>
                <a:miter/>
              </a:ln>
            </p:spPr>
            <p:txBody>
              <a:bodyPr rtlCol="0" anchor="ctr"/>
              <a:lstStyle/>
              <a:p>
                <a:endParaRPr lang="en-GB" sz="1350"/>
              </a:p>
            </p:txBody>
          </p:sp>
          <p:grpSp>
            <p:nvGrpSpPr>
              <p:cNvPr id="8" name="Graphic 2">
                <a:extLst>
                  <a:ext uri="{FF2B5EF4-FFF2-40B4-BE49-F238E27FC236}">
                    <a16:creationId xmlns:a16="http://schemas.microsoft.com/office/drawing/2014/main" id="{93783217-E3BD-6C2E-B56C-7774657EBF32}"/>
                  </a:ext>
                </a:extLst>
              </p:cNvPr>
              <p:cNvGrpSpPr/>
              <p:nvPr/>
            </p:nvGrpSpPr>
            <p:grpSpPr>
              <a:xfrm>
                <a:off x="9376504" y="1972913"/>
                <a:ext cx="919353" cy="309562"/>
                <a:chOff x="9376504" y="1972913"/>
                <a:chExt cx="919353" cy="309562"/>
              </a:xfrm>
              <a:solidFill>
                <a:srgbClr val="1D252D"/>
              </a:solidFill>
            </p:grpSpPr>
            <p:sp>
              <p:nvSpPr>
                <p:cNvPr id="9" name="Freeform: Shape 8">
                  <a:extLst>
                    <a:ext uri="{FF2B5EF4-FFF2-40B4-BE49-F238E27FC236}">
                      <a16:creationId xmlns:a16="http://schemas.microsoft.com/office/drawing/2014/main" id="{C934A9D9-AB2E-3FA5-5A8E-8AF7FCE6F589}"/>
                    </a:ext>
                  </a:extLst>
                </p:cNvPr>
                <p:cNvSpPr/>
                <p:nvPr/>
              </p:nvSpPr>
              <p:spPr>
                <a:xfrm>
                  <a:off x="9376504" y="1972913"/>
                  <a:ext cx="152400" cy="309467"/>
                </a:xfrm>
                <a:custGeom>
                  <a:avLst/>
                  <a:gdLst>
                    <a:gd name="connsiteX0" fmla="*/ 0 w 152400"/>
                    <a:gd name="connsiteY0" fmla="*/ 309467 h 309467"/>
                    <a:gd name="connsiteX1" fmla="*/ 0 w 152400"/>
                    <a:gd name="connsiteY1" fmla="*/ 0 h 309467"/>
                    <a:gd name="connsiteX2" fmla="*/ 61627 w 152400"/>
                    <a:gd name="connsiteY2" fmla="*/ 0 h 309467"/>
                    <a:gd name="connsiteX3" fmla="*/ 61627 w 152400"/>
                    <a:gd name="connsiteY3" fmla="*/ 110585 h 309467"/>
                    <a:gd name="connsiteX4" fmla="*/ 90774 w 152400"/>
                    <a:gd name="connsiteY4" fmla="*/ 110585 h 309467"/>
                    <a:gd name="connsiteX5" fmla="*/ 90774 w 152400"/>
                    <a:gd name="connsiteY5" fmla="*/ 0 h 309467"/>
                    <a:gd name="connsiteX6" fmla="*/ 152400 w 152400"/>
                    <a:gd name="connsiteY6" fmla="*/ 0 h 309467"/>
                    <a:gd name="connsiteX7" fmla="*/ 152400 w 152400"/>
                    <a:gd name="connsiteY7" fmla="*/ 309467 h 309467"/>
                    <a:gd name="connsiteX8" fmla="*/ 90774 w 152400"/>
                    <a:gd name="connsiteY8" fmla="*/ 309467 h 309467"/>
                    <a:gd name="connsiteX9" fmla="*/ 90774 w 152400"/>
                    <a:gd name="connsiteY9" fmla="*/ 168973 h 309467"/>
                    <a:gd name="connsiteX10" fmla="*/ 61627 w 152400"/>
                    <a:gd name="connsiteY10" fmla="*/ 168973 h 309467"/>
                    <a:gd name="connsiteX11" fmla="*/ 61627 w 152400"/>
                    <a:gd name="connsiteY11" fmla="*/ 309467 h 309467"/>
                    <a:gd name="connsiteX12" fmla="*/ 0 w 152400"/>
                    <a:gd name="connsiteY12" fmla="*/ 309467 h 309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2400" h="309467">
                      <a:moveTo>
                        <a:pt x="0" y="309467"/>
                      </a:moveTo>
                      <a:lnTo>
                        <a:pt x="0" y="0"/>
                      </a:lnTo>
                      <a:lnTo>
                        <a:pt x="61627" y="0"/>
                      </a:lnTo>
                      <a:lnTo>
                        <a:pt x="61627" y="110585"/>
                      </a:lnTo>
                      <a:lnTo>
                        <a:pt x="90774" y="110585"/>
                      </a:lnTo>
                      <a:lnTo>
                        <a:pt x="90774" y="0"/>
                      </a:lnTo>
                      <a:lnTo>
                        <a:pt x="152400" y="0"/>
                      </a:lnTo>
                      <a:lnTo>
                        <a:pt x="152400" y="309467"/>
                      </a:lnTo>
                      <a:lnTo>
                        <a:pt x="90774" y="309467"/>
                      </a:lnTo>
                      <a:lnTo>
                        <a:pt x="90774" y="168973"/>
                      </a:lnTo>
                      <a:lnTo>
                        <a:pt x="61627" y="168973"/>
                      </a:lnTo>
                      <a:lnTo>
                        <a:pt x="61627" y="309467"/>
                      </a:lnTo>
                      <a:lnTo>
                        <a:pt x="0" y="309467"/>
                      </a:lnTo>
                      <a:close/>
                    </a:path>
                  </a:pathLst>
                </a:custGeom>
                <a:solidFill>
                  <a:srgbClr val="1D252D"/>
                </a:solidFill>
                <a:ln w="9525" cap="flat">
                  <a:noFill/>
                  <a:prstDash val="solid"/>
                  <a:miter/>
                </a:ln>
              </p:spPr>
              <p:txBody>
                <a:bodyPr rtlCol="0" anchor="ctr"/>
                <a:lstStyle/>
                <a:p>
                  <a:endParaRPr lang="en-GB" sz="1350"/>
                </a:p>
              </p:txBody>
            </p:sp>
            <p:sp>
              <p:nvSpPr>
                <p:cNvPr id="10" name="Freeform: Shape 9">
                  <a:extLst>
                    <a:ext uri="{FF2B5EF4-FFF2-40B4-BE49-F238E27FC236}">
                      <a16:creationId xmlns:a16="http://schemas.microsoft.com/office/drawing/2014/main" id="{003E77C2-DD8D-937C-C8A0-048D2D9FF04D}"/>
                    </a:ext>
                  </a:extLst>
                </p:cNvPr>
                <p:cNvSpPr/>
                <p:nvPr/>
              </p:nvSpPr>
              <p:spPr>
                <a:xfrm>
                  <a:off x="9556242" y="1972913"/>
                  <a:ext cx="127920" cy="309562"/>
                </a:xfrm>
                <a:custGeom>
                  <a:avLst/>
                  <a:gdLst>
                    <a:gd name="connsiteX0" fmla="*/ 0 w 127920"/>
                    <a:gd name="connsiteY0" fmla="*/ 309467 h 309562"/>
                    <a:gd name="connsiteX1" fmla="*/ 0 w 127920"/>
                    <a:gd name="connsiteY1" fmla="*/ 0 h 309562"/>
                    <a:gd name="connsiteX2" fmla="*/ 123920 w 127920"/>
                    <a:gd name="connsiteY2" fmla="*/ 0 h 309562"/>
                    <a:gd name="connsiteX3" fmla="*/ 123920 w 127920"/>
                    <a:gd name="connsiteY3" fmla="*/ 59817 h 309562"/>
                    <a:gd name="connsiteX4" fmla="*/ 63055 w 127920"/>
                    <a:gd name="connsiteY4" fmla="*/ 59817 h 309562"/>
                    <a:gd name="connsiteX5" fmla="*/ 63055 w 127920"/>
                    <a:gd name="connsiteY5" fmla="*/ 120015 h 309562"/>
                    <a:gd name="connsiteX6" fmla="*/ 121444 w 127920"/>
                    <a:gd name="connsiteY6" fmla="*/ 120015 h 309562"/>
                    <a:gd name="connsiteX7" fmla="*/ 121444 w 127920"/>
                    <a:gd name="connsiteY7" fmla="*/ 178403 h 309562"/>
                    <a:gd name="connsiteX8" fmla="*/ 63055 w 127920"/>
                    <a:gd name="connsiteY8" fmla="*/ 178403 h 309562"/>
                    <a:gd name="connsiteX9" fmla="*/ 63055 w 127920"/>
                    <a:gd name="connsiteY9" fmla="*/ 249365 h 309562"/>
                    <a:gd name="connsiteX10" fmla="*/ 127921 w 127920"/>
                    <a:gd name="connsiteY10" fmla="*/ 249365 h 309562"/>
                    <a:gd name="connsiteX11" fmla="*/ 127921 w 127920"/>
                    <a:gd name="connsiteY11" fmla="*/ 309563 h 309562"/>
                    <a:gd name="connsiteX12" fmla="*/ 0 w 127920"/>
                    <a:gd name="connsiteY12" fmla="*/ 309563 h 309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7920" h="309562">
                      <a:moveTo>
                        <a:pt x="0" y="309467"/>
                      </a:moveTo>
                      <a:lnTo>
                        <a:pt x="0" y="0"/>
                      </a:lnTo>
                      <a:lnTo>
                        <a:pt x="123920" y="0"/>
                      </a:lnTo>
                      <a:lnTo>
                        <a:pt x="123920" y="59817"/>
                      </a:lnTo>
                      <a:lnTo>
                        <a:pt x="63055" y="59817"/>
                      </a:lnTo>
                      <a:lnTo>
                        <a:pt x="63055" y="120015"/>
                      </a:lnTo>
                      <a:lnTo>
                        <a:pt x="121444" y="120015"/>
                      </a:lnTo>
                      <a:lnTo>
                        <a:pt x="121444" y="178403"/>
                      </a:lnTo>
                      <a:lnTo>
                        <a:pt x="63055" y="178403"/>
                      </a:lnTo>
                      <a:lnTo>
                        <a:pt x="63055" y="249365"/>
                      </a:lnTo>
                      <a:lnTo>
                        <a:pt x="127921" y="249365"/>
                      </a:lnTo>
                      <a:lnTo>
                        <a:pt x="127921" y="309563"/>
                      </a:lnTo>
                      <a:lnTo>
                        <a:pt x="0" y="309563"/>
                      </a:lnTo>
                      <a:close/>
                    </a:path>
                  </a:pathLst>
                </a:custGeom>
                <a:solidFill>
                  <a:srgbClr val="1D252D"/>
                </a:solidFill>
                <a:ln w="9525" cap="flat">
                  <a:noFill/>
                  <a:prstDash val="solid"/>
                  <a:miter/>
                </a:ln>
              </p:spPr>
              <p:txBody>
                <a:bodyPr rtlCol="0" anchor="ctr"/>
                <a:lstStyle/>
                <a:p>
                  <a:endParaRPr lang="en-GB" sz="1350"/>
                </a:p>
              </p:txBody>
            </p:sp>
            <p:sp>
              <p:nvSpPr>
                <p:cNvPr id="11" name="Freeform: Shape 10">
                  <a:extLst>
                    <a:ext uri="{FF2B5EF4-FFF2-40B4-BE49-F238E27FC236}">
                      <a16:creationId xmlns:a16="http://schemas.microsoft.com/office/drawing/2014/main" id="{1E74336C-F768-EA61-4872-A3A9472A11E0}"/>
                    </a:ext>
                  </a:extLst>
                </p:cNvPr>
                <p:cNvSpPr/>
                <p:nvPr/>
              </p:nvSpPr>
              <p:spPr>
                <a:xfrm>
                  <a:off x="9696450" y="1972913"/>
                  <a:ext cx="164306" cy="309467"/>
                </a:xfrm>
                <a:custGeom>
                  <a:avLst/>
                  <a:gdLst>
                    <a:gd name="connsiteX0" fmla="*/ 0 w 164306"/>
                    <a:gd name="connsiteY0" fmla="*/ 309467 h 309467"/>
                    <a:gd name="connsiteX1" fmla="*/ 29909 w 164306"/>
                    <a:gd name="connsiteY1" fmla="*/ 0 h 309467"/>
                    <a:gd name="connsiteX2" fmla="*/ 134779 w 164306"/>
                    <a:gd name="connsiteY2" fmla="*/ 0 h 309467"/>
                    <a:gd name="connsiteX3" fmla="*/ 164306 w 164306"/>
                    <a:gd name="connsiteY3" fmla="*/ 309467 h 309467"/>
                    <a:gd name="connsiteX4" fmla="*/ 105633 w 164306"/>
                    <a:gd name="connsiteY4" fmla="*/ 309467 h 309467"/>
                    <a:gd name="connsiteX5" fmla="*/ 101346 w 164306"/>
                    <a:gd name="connsiteY5" fmla="*/ 259366 h 309467"/>
                    <a:gd name="connsiteX6" fmla="*/ 63913 w 164306"/>
                    <a:gd name="connsiteY6" fmla="*/ 259366 h 309467"/>
                    <a:gd name="connsiteX7" fmla="*/ 60293 w 164306"/>
                    <a:gd name="connsiteY7" fmla="*/ 309467 h 309467"/>
                    <a:gd name="connsiteX8" fmla="*/ 95 w 164306"/>
                    <a:gd name="connsiteY8" fmla="*/ 309467 h 309467"/>
                    <a:gd name="connsiteX9" fmla="*/ 68485 w 164306"/>
                    <a:gd name="connsiteY9" fmla="*/ 210026 h 309467"/>
                    <a:gd name="connsiteX10" fmla="*/ 96584 w 164306"/>
                    <a:gd name="connsiteY10" fmla="*/ 210026 h 309467"/>
                    <a:gd name="connsiteX11" fmla="*/ 82868 w 164306"/>
                    <a:gd name="connsiteY11" fmla="*/ 52578 h 309467"/>
                    <a:gd name="connsiteX12" fmla="*/ 80010 w 164306"/>
                    <a:gd name="connsiteY12" fmla="*/ 52578 h 309467"/>
                    <a:gd name="connsiteX13" fmla="*/ 68485 w 164306"/>
                    <a:gd name="connsiteY13" fmla="*/ 210026 h 309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4306" h="309467">
                      <a:moveTo>
                        <a:pt x="0" y="309467"/>
                      </a:moveTo>
                      <a:lnTo>
                        <a:pt x="29909" y="0"/>
                      </a:lnTo>
                      <a:lnTo>
                        <a:pt x="134779" y="0"/>
                      </a:lnTo>
                      <a:lnTo>
                        <a:pt x="164306" y="309467"/>
                      </a:lnTo>
                      <a:lnTo>
                        <a:pt x="105633" y="309467"/>
                      </a:lnTo>
                      <a:lnTo>
                        <a:pt x="101346" y="259366"/>
                      </a:lnTo>
                      <a:lnTo>
                        <a:pt x="63913" y="259366"/>
                      </a:lnTo>
                      <a:lnTo>
                        <a:pt x="60293" y="309467"/>
                      </a:lnTo>
                      <a:lnTo>
                        <a:pt x="95" y="309467"/>
                      </a:lnTo>
                      <a:close/>
                      <a:moveTo>
                        <a:pt x="68485" y="210026"/>
                      </a:moveTo>
                      <a:lnTo>
                        <a:pt x="96584" y="210026"/>
                      </a:lnTo>
                      <a:lnTo>
                        <a:pt x="82868" y="52578"/>
                      </a:lnTo>
                      <a:lnTo>
                        <a:pt x="80010" y="52578"/>
                      </a:lnTo>
                      <a:lnTo>
                        <a:pt x="68485" y="210026"/>
                      </a:lnTo>
                      <a:close/>
                    </a:path>
                  </a:pathLst>
                </a:custGeom>
                <a:solidFill>
                  <a:srgbClr val="1D252D"/>
                </a:solidFill>
                <a:ln w="9525" cap="flat">
                  <a:noFill/>
                  <a:prstDash val="solid"/>
                  <a:miter/>
                </a:ln>
              </p:spPr>
              <p:txBody>
                <a:bodyPr rtlCol="0" anchor="ctr"/>
                <a:lstStyle/>
                <a:p>
                  <a:endParaRPr lang="en-GB" sz="1350"/>
                </a:p>
              </p:txBody>
            </p:sp>
            <p:sp>
              <p:nvSpPr>
                <p:cNvPr id="47" name="Freeform: Shape 46">
                  <a:extLst>
                    <a:ext uri="{FF2B5EF4-FFF2-40B4-BE49-F238E27FC236}">
                      <a16:creationId xmlns:a16="http://schemas.microsoft.com/office/drawing/2014/main" id="{03DB640C-7311-018C-B03A-EBA6AD5C7BC9}"/>
                    </a:ext>
                  </a:extLst>
                </p:cNvPr>
                <p:cNvSpPr/>
                <p:nvPr/>
              </p:nvSpPr>
              <p:spPr>
                <a:xfrm>
                  <a:off x="9879425" y="1972913"/>
                  <a:ext cx="125729" cy="309467"/>
                </a:xfrm>
                <a:custGeom>
                  <a:avLst/>
                  <a:gdLst>
                    <a:gd name="connsiteX0" fmla="*/ 0 w 125729"/>
                    <a:gd name="connsiteY0" fmla="*/ 309467 h 309467"/>
                    <a:gd name="connsiteX1" fmla="*/ 0 w 125729"/>
                    <a:gd name="connsiteY1" fmla="*/ 0 h 309467"/>
                    <a:gd name="connsiteX2" fmla="*/ 62007 w 125729"/>
                    <a:gd name="connsiteY2" fmla="*/ 0 h 309467"/>
                    <a:gd name="connsiteX3" fmla="*/ 62007 w 125729"/>
                    <a:gd name="connsiteY3" fmla="*/ 256889 h 309467"/>
                    <a:gd name="connsiteX4" fmla="*/ 125730 w 125729"/>
                    <a:gd name="connsiteY4" fmla="*/ 256889 h 309467"/>
                    <a:gd name="connsiteX5" fmla="*/ 125730 w 125729"/>
                    <a:gd name="connsiteY5" fmla="*/ 309467 h 309467"/>
                    <a:gd name="connsiteX6" fmla="*/ 0 w 125729"/>
                    <a:gd name="connsiteY6" fmla="*/ 309467 h 309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729" h="309467">
                      <a:moveTo>
                        <a:pt x="0" y="309467"/>
                      </a:moveTo>
                      <a:lnTo>
                        <a:pt x="0" y="0"/>
                      </a:lnTo>
                      <a:lnTo>
                        <a:pt x="62007" y="0"/>
                      </a:lnTo>
                      <a:lnTo>
                        <a:pt x="62007" y="256889"/>
                      </a:lnTo>
                      <a:lnTo>
                        <a:pt x="125730" y="256889"/>
                      </a:lnTo>
                      <a:lnTo>
                        <a:pt x="125730" y="309467"/>
                      </a:lnTo>
                      <a:lnTo>
                        <a:pt x="0" y="309467"/>
                      </a:lnTo>
                      <a:close/>
                    </a:path>
                  </a:pathLst>
                </a:custGeom>
                <a:solidFill>
                  <a:srgbClr val="1D252D"/>
                </a:solidFill>
                <a:ln w="9525" cap="flat">
                  <a:noFill/>
                  <a:prstDash val="solid"/>
                  <a:miter/>
                </a:ln>
              </p:spPr>
              <p:txBody>
                <a:bodyPr rtlCol="0" anchor="ctr"/>
                <a:lstStyle/>
                <a:p>
                  <a:endParaRPr lang="en-GB" sz="1350"/>
                </a:p>
              </p:txBody>
            </p:sp>
            <p:sp>
              <p:nvSpPr>
                <p:cNvPr id="49" name="Freeform: Shape 48">
                  <a:extLst>
                    <a:ext uri="{FF2B5EF4-FFF2-40B4-BE49-F238E27FC236}">
                      <a16:creationId xmlns:a16="http://schemas.microsoft.com/office/drawing/2014/main" id="{D7D8C28C-1865-D1E3-3F64-39E786F742CD}"/>
                    </a:ext>
                  </a:extLst>
                </p:cNvPr>
                <p:cNvSpPr/>
                <p:nvPr/>
              </p:nvSpPr>
              <p:spPr>
                <a:xfrm>
                  <a:off x="9990677" y="1972913"/>
                  <a:ext cx="135445" cy="309467"/>
                </a:xfrm>
                <a:custGeom>
                  <a:avLst/>
                  <a:gdLst>
                    <a:gd name="connsiteX0" fmla="*/ 36766 w 135445"/>
                    <a:gd name="connsiteY0" fmla="*/ 309467 h 309467"/>
                    <a:gd name="connsiteX1" fmla="*/ 36766 w 135445"/>
                    <a:gd name="connsiteY1" fmla="*/ 59436 h 309467"/>
                    <a:gd name="connsiteX2" fmla="*/ 0 w 135445"/>
                    <a:gd name="connsiteY2" fmla="*/ 59436 h 309467"/>
                    <a:gd name="connsiteX3" fmla="*/ 0 w 135445"/>
                    <a:gd name="connsiteY3" fmla="*/ 0 h 309467"/>
                    <a:gd name="connsiteX4" fmla="*/ 135445 w 135445"/>
                    <a:gd name="connsiteY4" fmla="*/ 0 h 309467"/>
                    <a:gd name="connsiteX5" fmla="*/ 135445 w 135445"/>
                    <a:gd name="connsiteY5" fmla="*/ 59436 h 309467"/>
                    <a:gd name="connsiteX6" fmla="*/ 98679 w 135445"/>
                    <a:gd name="connsiteY6" fmla="*/ 59436 h 309467"/>
                    <a:gd name="connsiteX7" fmla="*/ 98679 w 135445"/>
                    <a:gd name="connsiteY7" fmla="*/ 309467 h 309467"/>
                    <a:gd name="connsiteX8" fmla="*/ 36671 w 135445"/>
                    <a:gd name="connsiteY8" fmla="*/ 309467 h 309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5445" h="309467">
                      <a:moveTo>
                        <a:pt x="36766" y="309467"/>
                      </a:moveTo>
                      <a:lnTo>
                        <a:pt x="36766" y="59436"/>
                      </a:lnTo>
                      <a:lnTo>
                        <a:pt x="0" y="59436"/>
                      </a:lnTo>
                      <a:lnTo>
                        <a:pt x="0" y="0"/>
                      </a:lnTo>
                      <a:lnTo>
                        <a:pt x="135445" y="0"/>
                      </a:lnTo>
                      <a:lnTo>
                        <a:pt x="135445" y="59436"/>
                      </a:lnTo>
                      <a:lnTo>
                        <a:pt x="98679" y="59436"/>
                      </a:lnTo>
                      <a:lnTo>
                        <a:pt x="98679" y="309467"/>
                      </a:lnTo>
                      <a:lnTo>
                        <a:pt x="36671" y="309467"/>
                      </a:lnTo>
                      <a:close/>
                    </a:path>
                  </a:pathLst>
                </a:custGeom>
                <a:solidFill>
                  <a:srgbClr val="1D252D"/>
                </a:solidFill>
                <a:ln w="9525" cap="flat">
                  <a:noFill/>
                  <a:prstDash val="solid"/>
                  <a:miter/>
                </a:ln>
              </p:spPr>
              <p:txBody>
                <a:bodyPr rtlCol="0" anchor="ctr"/>
                <a:lstStyle/>
                <a:p>
                  <a:endParaRPr lang="en-GB" sz="1350"/>
                </a:p>
              </p:txBody>
            </p:sp>
            <p:sp>
              <p:nvSpPr>
                <p:cNvPr id="50" name="Freeform: Shape 49">
                  <a:extLst>
                    <a:ext uri="{FF2B5EF4-FFF2-40B4-BE49-F238E27FC236}">
                      <a16:creationId xmlns:a16="http://schemas.microsoft.com/office/drawing/2014/main" id="{8800541B-6072-AE17-DC02-F94A4D53CBB8}"/>
                    </a:ext>
                  </a:extLst>
                </p:cNvPr>
                <p:cNvSpPr/>
                <p:nvPr/>
              </p:nvSpPr>
              <p:spPr>
                <a:xfrm>
                  <a:off x="10143458" y="1972913"/>
                  <a:ext cx="152400" cy="309467"/>
                </a:xfrm>
                <a:custGeom>
                  <a:avLst/>
                  <a:gdLst>
                    <a:gd name="connsiteX0" fmla="*/ 0 w 152400"/>
                    <a:gd name="connsiteY0" fmla="*/ 309467 h 309467"/>
                    <a:gd name="connsiteX1" fmla="*/ 0 w 152400"/>
                    <a:gd name="connsiteY1" fmla="*/ 0 h 309467"/>
                    <a:gd name="connsiteX2" fmla="*/ 61627 w 152400"/>
                    <a:gd name="connsiteY2" fmla="*/ 0 h 309467"/>
                    <a:gd name="connsiteX3" fmla="*/ 61627 w 152400"/>
                    <a:gd name="connsiteY3" fmla="*/ 110585 h 309467"/>
                    <a:gd name="connsiteX4" fmla="*/ 90774 w 152400"/>
                    <a:gd name="connsiteY4" fmla="*/ 110585 h 309467"/>
                    <a:gd name="connsiteX5" fmla="*/ 90774 w 152400"/>
                    <a:gd name="connsiteY5" fmla="*/ 0 h 309467"/>
                    <a:gd name="connsiteX6" fmla="*/ 152400 w 152400"/>
                    <a:gd name="connsiteY6" fmla="*/ 0 h 309467"/>
                    <a:gd name="connsiteX7" fmla="*/ 152400 w 152400"/>
                    <a:gd name="connsiteY7" fmla="*/ 309467 h 309467"/>
                    <a:gd name="connsiteX8" fmla="*/ 90774 w 152400"/>
                    <a:gd name="connsiteY8" fmla="*/ 309467 h 309467"/>
                    <a:gd name="connsiteX9" fmla="*/ 90774 w 152400"/>
                    <a:gd name="connsiteY9" fmla="*/ 168973 h 309467"/>
                    <a:gd name="connsiteX10" fmla="*/ 61627 w 152400"/>
                    <a:gd name="connsiteY10" fmla="*/ 168973 h 309467"/>
                    <a:gd name="connsiteX11" fmla="*/ 61627 w 152400"/>
                    <a:gd name="connsiteY11" fmla="*/ 309467 h 309467"/>
                    <a:gd name="connsiteX12" fmla="*/ 0 w 152400"/>
                    <a:gd name="connsiteY12" fmla="*/ 309467 h 309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2400" h="309467">
                      <a:moveTo>
                        <a:pt x="0" y="309467"/>
                      </a:moveTo>
                      <a:lnTo>
                        <a:pt x="0" y="0"/>
                      </a:lnTo>
                      <a:lnTo>
                        <a:pt x="61627" y="0"/>
                      </a:lnTo>
                      <a:lnTo>
                        <a:pt x="61627" y="110585"/>
                      </a:lnTo>
                      <a:lnTo>
                        <a:pt x="90774" y="110585"/>
                      </a:lnTo>
                      <a:lnTo>
                        <a:pt x="90774" y="0"/>
                      </a:lnTo>
                      <a:lnTo>
                        <a:pt x="152400" y="0"/>
                      </a:lnTo>
                      <a:lnTo>
                        <a:pt x="152400" y="309467"/>
                      </a:lnTo>
                      <a:lnTo>
                        <a:pt x="90774" y="309467"/>
                      </a:lnTo>
                      <a:lnTo>
                        <a:pt x="90774" y="168973"/>
                      </a:lnTo>
                      <a:lnTo>
                        <a:pt x="61627" y="168973"/>
                      </a:lnTo>
                      <a:lnTo>
                        <a:pt x="61627" y="309467"/>
                      </a:lnTo>
                      <a:lnTo>
                        <a:pt x="0" y="309467"/>
                      </a:lnTo>
                      <a:close/>
                    </a:path>
                  </a:pathLst>
                </a:custGeom>
                <a:solidFill>
                  <a:srgbClr val="1D252D"/>
                </a:solidFill>
                <a:ln w="9525" cap="flat">
                  <a:noFill/>
                  <a:prstDash val="solid"/>
                  <a:miter/>
                </a:ln>
              </p:spPr>
              <p:txBody>
                <a:bodyPr rtlCol="0" anchor="ctr"/>
                <a:lstStyle/>
                <a:p>
                  <a:endParaRPr lang="en-GB" sz="1350"/>
                </a:p>
              </p:txBody>
            </p:sp>
          </p:grpSp>
        </p:grpSp>
        <p:grpSp>
          <p:nvGrpSpPr>
            <p:cNvPr id="51" name="Graphic 2">
              <a:extLst>
                <a:ext uri="{FF2B5EF4-FFF2-40B4-BE49-F238E27FC236}">
                  <a16:creationId xmlns:a16="http://schemas.microsoft.com/office/drawing/2014/main" id="{700E8ACD-001F-DFEF-F226-B75C97ECDB49}"/>
                </a:ext>
              </a:extLst>
            </p:cNvPr>
            <p:cNvGrpSpPr/>
            <p:nvPr/>
          </p:nvGrpSpPr>
          <p:grpSpPr>
            <a:xfrm>
              <a:off x="9039129" y="1391888"/>
              <a:ext cx="1151858" cy="504158"/>
              <a:chOff x="9039129" y="1391888"/>
              <a:chExt cx="1151858" cy="504158"/>
            </a:xfrm>
          </p:grpSpPr>
          <p:sp>
            <p:nvSpPr>
              <p:cNvPr id="52" name="Freeform: Shape 51">
                <a:extLst>
                  <a:ext uri="{FF2B5EF4-FFF2-40B4-BE49-F238E27FC236}">
                    <a16:creationId xmlns:a16="http://schemas.microsoft.com/office/drawing/2014/main" id="{2C43FF0A-F8DF-5F26-5569-6EE443AAC001}"/>
                  </a:ext>
                </a:extLst>
              </p:cNvPr>
              <p:cNvSpPr/>
              <p:nvPr/>
            </p:nvSpPr>
            <p:spPr>
              <a:xfrm>
                <a:off x="9039129" y="1391888"/>
                <a:ext cx="1151858" cy="504158"/>
              </a:xfrm>
              <a:custGeom>
                <a:avLst/>
                <a:gdLst>
                  <a:gd name="connsiteX0" fmla="*/ 0 w 1151858"/>
                  <a:gd name="connsiteY0" fmla="*/ 0 h 504158"/>
                  <a:gd name="connsiteX1" fmla="*/ 0 w 1151858"/>
                  <a:gd name="connsiteY1" fmla="*/ 504158 h 504158"/>
                  <a:gd name="connsiteX2" fmla="*/ 1151858 w 1151858"/>
                  <a:gd name="connsiteY2" fmla="*/ 427291 h 504158"/>
                  <a:gd name="connsiteX3" fmla="*/ 1151858 w 1151858"/>
                  <a:gd name="connsiteY3" fmla="*/ 0 h 504158"/>
                  <a:gd name="connsiteX4" fmla="*/ 0 w 1151858"/>
                  <a:gd name="connsiteY4" fmla="*/ 0 h 5041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1858" h="504158">
                    <a:moveTo>
                      <a:pt x="0" y="0"/>
                    </a:moveTo>
                    <a:lnTo>
                      <a:pt x="0" y="504158"/>
                    </a:lnTo>
                    <a:lnTo>
                      <a:pt x="1151858" y="427291"/>
                    </a:lnTo>
                    <a:lnTo>
                      <a:pt x="1151858" y="0"/>
                    </a:lnTo>
                    <a:lnTo>
                      <a:pt x="0" y="0"/>
                    </a:lnTo>
                    <a:close/>
                  </a:path>
                </a:pathLst>
              </a:custGeom>
              <a:solidFill>
                <a:srgbClr val="49C5B1"/>
              </a:solidFill>
              <a:ln w="9525" cap="flat">
                <a:noFill/>
                <a:prstDash val="solid"/>
                <a:miter/>
              </a:ln>
            </p:spPr>
            <p:txBody>
              <a:bodyPr rtlCol="0" anchor="ctr"/>
              <a:lstStyle/>
              <a:p>
                <a:endParaRPr lang="en-GB" sz="1350"/>
              </a:p>
            </p:txBody>
          </p:sp>
          <p:grpSp>
            <p:nvGrpSpPr>
              <p:cNvPr id="53" name="Graphic 2">
                <a:extLst>
                  <a:ext uri="{FF2B5EF4-FFF2-40B4-BE49-F238E27FC236}">
                    <a16:creationId xmlns:a16="http://schemas.microsoft.com/office/drawing/2014/main" id="{9FB4AD1F-CEFA-CEE6-8C3D-2A5ED64E7B75}"/>
                  </a:ext>
                </a:extLst>
              </p:cNvPr>
              <p:cNvGrpSpPr/>
              <p:nvPr/>
            </p:nvGrpSpPr>
            <p:grpSpPr>
              <a:xfrm>
                <a:off x="9099803" y="1462944"/>
                <a:ext cx="1035748" cy="309562"/>
                <a:chOff x="9099803" y="1462944"/>
                <a:chExt cx="1035748" cy="309562"/>
              </a:xfrm>
              <a:solidFill>
                <a:srgbClr val="1D252D"/>
              </a:solidFill>
            </p:grpSpPr>
            <p:grpSp>
              <p:nvGrpSpPr>
                <p:cNvPr id="54" name="Graphic 2">
                  <a:extLst>
                    <a:ext uri="{FF2B5EF4-FFF2-40B4-BE49-F238E27FC236}">
                      <a16:creationId xmlns:a16="http://schemas.microsoft.com/office/drawing/2014/main" id="{4743179B-E5D2-1CF7-BE67-7FB18D942F4A}"/>
                    </a:ext>
                  </a:extLst>
                </p:cNvPr>
                <p:cNvGrpSpPr/>
                <p:nvPr/>
              </p:nvGrpSpPr>
              <p:grpSpPr>
                <a:xfrm>
                  <a:off x="9099803" y="1462944"/>
                  <a:ext cx="1035748" cy="309562"/>
                  <a:chOff x="9099803" y="1462944"/>
                  <a:chExt cx="1035748" cy="309562"/>
                </a:xfrm>
                <a:solidFill>
                  <a:srgbClr val="1D252D"/>
                </a:solidFill>
              </p:grpSpPr>
              <p:sp>
                <p:nvSpPr>
                  <p:cNvPr id="55" name="Freeform: Shape 54">
                    <a:extLst>
                      <a:ext uri="{FF2B5EF4-FFF2-40B4-BE49-F238E27FC236}">
                        <a16:creationId xmlns:a16="http://schemas.microsoft.com/office/drawing/2014/main" id="{35F68590-AFDB-0B4F-E26B-8C1150EADC04}"/>
                      </a:ext>
                    </a:extLst>
                  </p:cNvPr>
                  <p:cNvSpPr/>
                  <p:nvPr/>
                </p:nvSpPr>
                <p:spPr>
                  <a:xfrm>
                    <a:off x="9099803" y="1462944"/>
                    <a:ext cx="241363" cy="309467"/>
                  </a:xfrm>
                  <a:custGeom>
                    <a:avLst/>
                    <a:gdLst>
                      <a:gd name="connsiteX0" fmla="*/ 0 w 241363"/>
                      <a:gd name="connsiteY0" fmla="*/ 309467 h 309467"/>
                      <a:gd name="connsiteX1" fmla="*/ 0 w 241363"/>
                      <a:gd name="connsiteY1" fmla="*/ 0 h 309467"/>
                      <a:gd name="connsiteX2" fmla="*/ 94393 w 241363"/>
                      <a:gd name="connsiteY2" fmla="*/ 0 h 309467"/>
                      <a:gd name="connsiteX3" fmla="*/ 120301 w 241363"/>
                      <a:gd name="connsiteY3" fmla="*/ 188786 h 309467"/>
                      <a:gd name="connsiteX4" fmla="*/ 146209 w 241363"/>
                      <a:gd name="connsiteY4" fmla="*/ 0 h 309467"/>
                      <a:gd name="connsiteX5" fmla="*/ 241364 w 241363"/>
                      <a:gd name="connsiteY5" fmla="*/ 0 h 309467"/>
                      <a:gd name="connsiteX6" fmla="*/ 241364 w 241363"/>
                      <a:gd name="connsiteY6" fmla="*/ 309467 h 309467"/>
                      <a:gd name="connsiteX7" fmla="*/ 184785 w 241363"/>
                      <a:gd name="connsiteY7" fmla="*/ 309467 h 309467"/>
                      <a:gd name="connsiteX8" fmla="*/ 184785 w 241363"/>
                      <a:gd name="connsiteY8" fmla="*/ 86487 h 309467"/>
                      <a:gd name="connsiteX9" fmla="*/ 149162 w 241363"/>
                      <a:gd name="connsiteY9" fmla="*/ 309467 h 309467"/>
                      <a:gd name="connsiteX10" fmla="*/ 93726 w 241363"/>
                      <a:gd name="connsiteY10" fmla="*/ 309467 h 309467"/>
                      <a:gd name="connsiteX11" fmla="*/ 55912 w 241363"/>
                      <a:gd name="connsiteY11" fmla="*/ 86487 h 309467"/>
                      <a:gd name="connsiteX12" fmla="*/ 55912 w 241363"/>
                      <a:gd name="connsiteY12" fmla="*/ 309467 h 309467"/>
                      <a:gd name="connsiteX13" fmla="*/ 95 w 241363"/>
                      <a:gd name="connsiteY13" fmla="*/ 309467 h 309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41363" h="309467">
                        <a:moveTo>
                          <a:pt x="0" y="309467"/>
                        </a:moveTo>
                        <a:lnTo>
                          <a:pt x="0" y="0"/>
                        </a:lnTo>
                        <a:lnTo>
                          <a:pt x="94393" y="0"/>
                        </a:lnTo>
                        <a:lnTo>
                          <a:pt x="120301" y="188786"/>
                        </a:lnTo>
                        <a:lnTo>
                          <a:pt x="146209" y="0"/>
                        </a:lnTo>
                        <a:lnTo>
                          <a:pt x="241364" y="0"/>
                        </a:lnTo>
                        <a:lnTo>
                          <a:pt x="241364" y="309467"/>
                        </a:lnTo>
                        <a:lnTo>
                          <a:pt x="184785" y="309467"/>
                        </a:lnTo>
                        <a:lnTo>
                          <a:pt x="184785" y="86487"/>
                        </a:lnTo>
                        <a:lnTo>
                          <a:pt x="149162" y="309467"/>
                        </a:lnTo>
                        <a:lnTo>
                          <a:pt x="93726" y="309467"/>
                        </a:lnTo>
                        <a:lnTo>
                          <a:pt x="55912" y="86487"/>
                        </a:lnTo>
                        <a:lnTo>
                          <a:pt x="55912" y="309467"/>
                        </a:lnTo>
                        <a:lnTo>
                          <a:pt x="95" y="309467"/>
                        </a:lnTo>
                        <a:close/>
                      </a:path>
                    </a:pathLst>
                  </a:custGeom>
                  <a:solidFill>
                    <a:srgbClr val="1D252D"/>
                  </a:solidFill>
                  <a:ln w="9525" cap="flat">
                    <a:noFill/>
                    <a:prstDash val="solid"/>
                    <a:miter/>
                  </a:ln>
                </p:spPr>
                <p:txBody>
                  <a:bodyPr rtlCol="0" anchor="ctr"/>
                  <a:lstStyle/>
                  <a:p>
                    <a:endParaRPr lang="en-GB" sz="1350"/>
                  </a:p>
                </p:txBody>
              </p:sp>
              <p:sp>
                <p:nvSpPr>
                  <p:cNvPr id="56" name="Freeform: Shape 55">
                    <a:extLst>
                      <a:ext uri="{FF2B5EF4-FFF2-40B4-BE49-F238E27FC236}">
                        <a16:creationId xmlns:a16="http://schemas.microsoft.com/office/drawing/2014/main" id="{C17109C3-4C4F-6B65-7B43-3306D761A256}"/>
                      </a:ext>
                    </a:extLst>
                  </p:cNvPr>
                  <p:cNvSpPr/>
                  <p:nvPr/>
                </p:nvSpPr>
                <p:spPr>
                  <a:xfrm>
                    <a:off x="9368599" y="1462944"/>
                    <a:ext cx="127920" cy="309562"/>
                  </a:xfrm>
                  <a:custGeom>
                    <a:avLst/>
                    <a:gdLst>
                      <a:gd name="connsiteX0" fmla="*/ 0 w 127920"/>
                      <a:gd name="connsiteY0" fmla="*/ 309467 h 309562"/>
                      <a:gd name="connsiteX1" fmla="*/ 0 w 127920"/>
                      <a:gd name="connsiteY1" fmla="*/ 0 h 309562"/>
                      <a:gd name="connsiteX2" fmla="*/ 123920 w 127920"/>
                      <a:gd name="connsiteY2" fmla="*/ 0 h 309562"/>
                      <a:gd name="connsiteX3" fmla="*/ 123920 w 127920"/>
                      <a:gd name="connsiteY3" fmla="*/ 59817 h 309562"/>
                      <a:gd name="connsiteX4" fmla="*/ 63055 w 127920"/>
                      <a:gd name="connsiteY4" fmla="*/ 59817 h 309562"/>
                      <a:gd name="connsiteX5" fmla="*/ 63055 w 127920"/>
                      <a:gd name="connsiteY5" fmla="*/ 120015 h 309562"/>
                      <a:gd name="connsiteX6" fmla="*/ 121444 w 127920"/>
                      <a:gd name="connsiteY6" fmla="*/ 120015 h 309562"/>
                      <a:gd name="connsiteX7" fmla="*/ 121444 w 127920"/>
                      <a:gd name="connsiteY7" fmla="*/ 178403 h 309562"/>
                      <a:gd name="connsiteX8" fmla="*/ 63055 w 127920"/>
                      <a:gd name="connsiteY8" fmla="*/ 178403 h 309562"/>
                      <a:gd name="connsiteX9" fmla="*/ 63055 w 127920"/>
                      <a:gd name="connsiteY9" fmla="*/ 249364 h 309562"/>
                      <a:gd name="connsiteX10" fmla="*/ 127921 w 127920"/>
                      <a:gd name="connsiteY10" fmla="*/ 249364 h 309562"/>
                      <a:gd name="connsiteX11" fmla="*/ 127921 w 127920"/>
                      <a:gd name="connsiteY11" fmla="*/ 309562 h 309562"/>
                      <a:gd name="connsiteX12" fmla="*/ 0 w 127920"/>
                      <a:gd name="connsiteY12" fmla="*/ 309562 h 309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7920" h="309562">
                        <a:moveTo>
                          <a:pt x="0" y="309467"/>
                        </a:moveTo>
                        <a:lnTo>
                          <a:pt x="0" y="0"/>
                        </a:lnTo>
                        <a:lnTo>
                          <a:pt x="123920" y="0"/>
                        </a:lnTo>
                        <a:lnTo>
                          <a:pt x="123920" y="59817"/>
                        </a:lnTo>
                        <a:lnTo>
                          <a:pt x="63055" y="59817"/>
                        </a:lnTo>
                        <a:lnTo>
                          <a:pt x="63055" y="120015"/>
                        </a:lnTo>
                        <a:lnTo>
                          <a:pt x="121444" y="120015"/>
                        </a:lnTo>
                        <a:lnTo>
                          <a:pt x="121444" y="178403"/>
                        </a:lnTo>
                        <a:lnTo>
                          <a:pt x="63055" y="178403"/>
                        </a:lnTo>
                        <a:lnTo>
                          <a:pt x="63055" y="249364"/>
                        </a:lnTo>
                        <a:lnTo>
                          <a:pt x="127921" y="249364"/>
                        </a:lnTo>
                        <a:lnTo>
                          <a:pt x="127921" y="309562"/>
                        </a:lnTo>
                        <a:lnTo>
                          <a:pt x="0" y="309562"/>
                        </a:lnTo>
                        <a:close/>
                      </a:path>
                    </a:pathLst>
                  </a:custGeom>
                  <a:solidFill>
                    <a:srgbClr val="1D252D"/>
                  </a:solidFill>
                  <a:ln w="9525" cap="flat">
                    <a:noFill/>
                    <a:prstDash val="solid"/>
                    <a:miter/>
                  </a:ln>
                </p:spPr>
                <p:txBody>
                  <a:bodyPr rtlCol="0" anchor="ctr"/>
                  <a:lstStyle/>
                  <a:p>
                    <a:endParaRPr lang="en-GB" sz="1350"/>
                  </a:p>
                </p:txBody>
              </p:sp>
              <p:sp>
                <p:nvSpPr>
                  <p:cNvPr id="57" name="Freeform: Shape 56">
                    <a:extLst>
                      <a:ext uri="{FF2B5EF4-FFF2-40B4-BE49-F238E27FC236}">
                        <a16:creationId xmlns:a16="http://schemas.microsoft.com/office/drawing/2014/main" id="{D98B7FE0-1C7A-07CF-6BEF-F34E76AC417D}"/>
                      </a:ext>
                    </a:extLst>
                  </p:cNvPr>
                  <p:cNvSpPr/>
                  <p:nvPr/>
                </p:nvSpPr>
                <p:spPr>
                  <a:xfrm>
                    <a:off x="9691211" y="1462944"/>
                    <a:ext cx="135445" cy="309467"/>
                  </a:xfrm>
                  <a:custGeom>
                    <a:avLst/>
                    <a:gdLst>
                      <a:gd name="connsiteX0" fmla="*/ 36766 w 135445"/>
                      <a:gd name="connsiteY0" fmla="*/ 309467 h 309467"/>
                      <a:gd name="connsiteX1" fmla="*/ 36766 w 135445"/>
                      <a:gd name="connsiteY1" fmla="*/ 59436 h 309467"/>
                      <a:gd name="connsiteX2" fmla="*/ 0 w 135445"/>
                      <a:gd name="connsiteY2" fmla="*/ 59436 h 309467"/>
                      <a:gd name="connsiteX3" fmla="*/ 0 w 135445"/>
                      <a:gd name="connsiteY3" fmla="*/ 0 h 309467"/>
                      <a:gd name="connsiteX4" fmla="*/ 135445 w 135445"/>
                      <a:gd name="connsiteY4" fmla="*/ 0 h 309467"/>
                      <a:gd name="connsiteX5" fmla="*/ 135445 w 135445"/>
                      <a:gd name="connsiteY5" fmla="*/ 59436 h 309467"/>
                      <a:gd name="connsiteX6" fmla="*/ 98679 w 135445"/>
                      <a:gd name="connsiteY6" fmla="*/ 59436 h 309467"/>
                      <a:gd name="connsiteX7" fmla="*/ 98679 w 135445"/>
                      <a:gd name="connsiteY7" fmla="*/ 309467 h 309467"/>
                      <a:gd name="connsiteX8" fmla="*/ 36671 w 135445"/>
                      <a:gd name="connsiteY8" fmla="*/ 309467 h 309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5445" h="309467">
                        <a:moveTo>
                          <a:pt x="36766" y="309467"/>
                        </a:moveTo>
                        <a:lnTo>
                          <a:pt x="36766" y="59436"/>
                        </a:lnTo>
                        <a:lnTo>
                          <a:pt x="0" y="59436"/>
                        </a:lnTo>
                        <a:lnTo>
                          <a:pt x="0" y="0"/>
                        </a:lnTo>
                        <a:lnTo>
                          <a:pt x="135445" y="0"/>
                        </a:lnTo>
                        <a:lnTo>
                          <a:pt x="135445" y="59436"/>
                        </a:lnTo>
                        <a:lnTo>
                          <a:pt x="98679" y="59436"/>
                        </a:lnTo>
                        <a:lnTo>
                          <a:pt x="98679" y="309467"/>
                        </a:lnTo>
                        <a:lnTo>
                          <a:pt x="36671" y="309467"/>
                        </a:lnTo>
                        <a:close/>
                      </a:path>
                    </a:pathLst>
                  </a:custGeom>
                  <a:solidFill>
                    <a:srgbClr val="1D252D"/>
                  </a:solidFill>
                  <a:ln w="9525" cap="flat">
                    <a:noFill/>
                    <a:prstDash val="solid"/>
                    <a:miter/>
                  </a:ln>
                </p:spPr>
                <p:txBody>
                  <a:bodyPr rtlCol="0" anchor="ctr"/>
                  <a:lstStyle/>
                  <a:p>
                    <a:endParaRPr lang="en-GB" sz="1350"/>
                  </a:p>
                </p:txBody>
              </p:sp>
              <p:sp>
                <p:nvSpPr>
                  <p:cNvPr id="58" name="Freeform: Shape 57">
                    <a:extLst>
                      <a:ext uri="{FF2B5EF4-FFF2-40B4-BE49-F238E27FC236}">
                        <a16:creationId xmlns:a16="http://schemas.microsoft.com/office/drawing/2014/main" id="{1D112E02-43B4-C063-EABB-5897C6BC807D}"/>
                      </a:ext>
                    </a:extLst>
                  </p:cNvPr>
                  <p:cNvSpPr/>
                  <p:nvPr/>
                </p:nvSpPr>
                <p:spPr>
                  <a:xfrm>
                    <a:off x="9826751" y="1462944"/>
                    <a:ext cx="164306" cy="309467"/>
                  </a:xfrm>
                  <a:custGeom>
                    <a:avLst/>
                    <a:gdLst>
                      <a:gd name="connsiteX0" fmla="*/ 0 w 164306"/>
                      <a:gd name="connsiteY0" fmla="*/ 309467 h 309467"/>
                      <a:gd name="connsiteX1" fmla="*/ 29909 w 164306"/>
                      <a:gd name="connsiteY1" fmla="*/ 0 h 309467"/>
                      <a:gd name="connsiteX2" fmla="*/ 134779 w 164306"/>
                      <a:gd name="connsiteY2" fmla="*/ 0 h 309467"/>
                      <a:gd name="connsiteX3" fmla="*/ 164306 w 164306"/>
                      <a:gd name="connsiteY3" fmla="*/ 309467 h 309467"/>
                      <a:gd name="connsiteX4" fmla="*/ 105633 w 164306"/>
                      <a:gd name="connsiteY4" fmla="*/ 309467 h 309467"/>
                      <a:gd name="connsiteX5" fmla="*/ 101346 w 164306"/>
                      <a:gd name="connsiteY5" fmla="*/ 259366 h 309467"/>
                      <a:gd name="connsiteX6" fmla="*/ 63913 w 164306"/>
                      <a:gd name="connsiteY6" fmla="*/ 259366 h 309467"/>
                      <a:gd name="connsiteX7" fmla="*/ 60293 w 164306"/>
                      <a:gd name="connsiteY7" fmla="*/ 309467 h 309467"/>
                      <a:gd name="connsiteX8" fmla="*/ 95 w 164306"/>
                      <a:gd name="connsiteY8" fmla="*/ 309467 h 309467"/>
                      <a:gd name="connsiteX9" fmla="*/ 68485 w 164306"/>
                      <a:gd name="connsiteY9" fmla="*/ 210026 h 309467"/>
                      <a:gd name="connsiteX10" fmla="*/ 96584 w 164306"/>
                      <a:gd name="connsiteY10" fmla="*/ 210026 h 309467"/>
                      <a:gd name="connsiteX11" fmla="*/ 82868 w 164306"/>
                      <a:gd name="connsiteY11" fmla="*/ 52578 h 309467"/>
                      <a:gd name="connsiteX12" fmla="*/ 80010 w 164306"/>
                      <a:gd name="connsiteY12" fmla="*/ 52578 h 309467"/>
                      <a:gd name="connsiteX13" fmla="*/ 68485 w 164306"/>
                      <a:gd name="connsiteY13" fmla="*/ 210026 h 309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4306" h="309467">
                        <a:moveTo>
                          <a:pt x="0" y="309467"/>
                        </a:moveTo>
                        <a:lnTo>
                          <a:pt x="29909" y="0"/>
                        </a:lnTo>
                        <a:lnTo>
                          <a:pt x="134779" y="0"/>
                        </a:lnTo>
                        <a:lnTo>
                          <a:pt x="164306" y="309467"/>
                        </a:lnTo>
                        <a:lnTo>
                          <a:pt x="105633" y="309467"/>
                        </a:lnTo>
                        <a:lnTo>
                          <a:pt x="101346" y="259366"/>
                        </a:lnTo>
                        <a:lnTo>
                          <a:pt x="63913" y="259366"/>
                        </a:lnTo>
                        <a:lnTo>
                          <a:pt x="60293" y="309467"/>
                        </a:lnTo>
                        <a:lnTo>
                          <a:pt x="95" y="309467"/>
                        </a:lnTo>
                        <a:close/>
                        <a:moveTo>
                          <a:pt x="68485" y="210026"/>
                        </a:moveTo>
                        <a:lnTo>
                          <a:pt x="96584" y="210026"/>
                        </a:lnTo>
                        <a:lnTo>
                          <a:pt x="82868" y="52578"/>
                        </a:lnTo>
                        <a:lnTo>
                          <a:pt x="80010" y="52578"/>
                        </a:lnTo>
                        <a:lnTo>
                          <a:pt x="68485" y="210026"/>
                        </a:lnTo>
                        <a:close/>
                      </a:path>
                    </a:pathLst>
                  </a:custGeom>
                  <a:solidFill>
                    <a:srgbClr val="1D252D"/>
                  </a:solidFill>
                  <a:ln w="9525" cap="flat">
                    <a:noFill/>
                    <a:prstDash val="solid"/>
                    <a:miter/>
                  </a:ln>
                </p:spPr>
                <p:txBody>
                  <a:bodyPr rtlCol="0" anchor="ctr"/>
                  <a:lstStyle/>
                  <a:p>
                    <a:endParaRPr lang="en-GB" sz="1350"/>
                  </a:p>
                </p:txBody>
              </p:sp>
              <p:sp>
                <p:nvSpPr>
                  <p:cNvPr id="59" name="Freeform: Shape 58">
                    <a:extLst>
                      <a:ext uri="{FF2B5EF4-FFF2-40B4-BE49-F238E27FC236}">
                        <a16:creationId xmlns:a16="http://schemas.microsoft.com/office/drawing/2014/main" id="{8ED268FC-C6C8-4AAE-A0BF-A3442684ACEC}"/>
                      </a:ext>
                    </a:extLst>
                  </p:cNvPr>
                  <p:cNvSpPr/>
                  <p:nvPr/>
                </p:nvSpPr>
                <p:spPr>
                  <a:xfrm>
                    <a:off x="10009822" y="1462944"/>
                    <a:ext cx="125729" cy="309467"/>
                  </a:xfrm>
                  <a:custGeom>
                    <a:avLst/>
                    <a:gdLst>
                      <a:gd name="connsiteX0" fmla="*/ 0 w 125729"/>
                      <a:gd name="connsiteY0" fmla="*/ 309467 h 309467"/>
                      <a:gd name="connsiteX1" fmla="*/ 0 w 125729"/>
                      <a:gd name="connsiteY1" fmla="*/ 0 h 309467"/>
                      <a:gd name="connsiteX2" fmla="*/ 62007 w 125729"/>
                      <a:gd name="connsiteY2" fmla="*/ 0 h 309467"/>
                      <a:gd name="connsiteX3" fmla="*/ 62007 w 125729"/>
                      <a:gd name="connsiteY3" fmla="*/ 256889 h 309467"/>
                      <a:gd name="connsiteX4" fmla="*/ 125730 w 125729"/>
                      <a:gd name="connsiteY4" fmla="*/ 256889 h 309467"/>
                      <a:gd name="connsiteX5" fmla="*/ 125730 w 125729"/>
                      <a:gd name="connsiteY5" fmla="*/ 309467 h 309467"/>
                      <a:gd name="connsiteX6" fmla="*/ 0 w 125729"/>
                      <a:gd name="connsiteY6" fmla="*/ 309467 h 309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729" h="309467">
                        <a:moveTo>
                          <a:pt x="0" y="309467"/>
                        </a:moveTo>
                        <a:lnTo>
                          <a:pt x="0" y="0"/>
                        </a:lnTo>
                        <a:lnTo>
                          <a:pt x="62007" y="0"/>
                        </a:lnTo>
                        <a:lnTo>
                          <a:pt x="62007" y="256889"/>
                        </a:lnTo>
                        <a:lnTo>
                          <a:pt x="125730" y="256889"/>
                        </a:lnTo>
                        <a:lnTo>
                          <a:pt x="125730" y="309467"/>
                        </a:lnTo>
                        <a:lnTo>
                          <a:pt x="0" y="309467"/>
                        </a:lnTo>
                        <a:close/>
                      </a:path>
                    </a:pathLst>
                  </a:custGeom>
                  <a:solidFill>
                    <a:srgbClr val="1D252D"/>
                  </a:solidFill>
                  <a:ln w="9525" cap="flat">
                    <a:noFill/>
                    <a:prstDash val="solid"/>
                    <a:miter/>
                  </a:ln>
                </p:spPr>
                <p:txBody>
                  <a:bodyPr rtlCol="0" anchor="ctr"/>
                  <a:lstStyle/>
                  <a:p>
                    <a:endParaRPr lang="en-GB" sz="1350"/>
                  </a:p>
                </p:txBody>
              </p:sp>
            </p:grpSp>
            <p:sp>
              <p:nvSpPr>
                <p:cNvPr id="60" name="Freeform: Shape 59">
                  <a:extLst>
                    <a:ext uri="{FF2B5EF4-FFF2-40B4-BE49-F238E27FC236}">
                      <a16:creationId xmlns:a16="http://schemas.microsoft.com/office/drawing/2014/main" id="{FF67D22D-4CA4-2B93-1891-8552963FC7DA}"/>
                    </a:ext>
                  </a:extLst>
                </p:cNvPr>
                <p:cNvSpPr/>
                <p:nvPr/>
              </p:nvSpPr>
              <p:spPr>
                <a:xfrm>
                  <a:off x="9516808" y="1462944"/>
                  <a:ext cx="156971" cy="309371"/>
                </a:xfrm>
                <a:custGeom>
                  <a:avLst/>
                  <a:gdLst>
                    <a:gd name="connsiteX0" fmla="*/ 100679 w 156971"/>
                    <a:gd name="connsiteY0" fmla="*/ 153448 h 309371"/>
                    <a:gd name="connsiteX1" fmla="*/ 63818 w 156971"/>
                    <a:gd name="connsiteY1" fmla="*/ 0 h 309371"/>
                    <a:gd name="connsiteX2" fmla="*/ 0 w 156971"/>
                    <a:gd name="connsiteY2" fmla="*/ 0 h 309371"/>
                    <a:gd name="connsiteX3" fmla="*/ 0 w 156971"/>
                    <a:gd name="connsiteY3" fmla="*/ 309372 h 309371"/>
                    <a:gd name="connsiteX4" fmla="*/ 57055 w 156971"/>
                    <a:gd name="connsiteY4" fmla="*/ 309372 h 309371"/>
                    <a:gd name="connsiteX5" fmla="*/ 57055 w 156971"/>
                    <a:gd name="connsiteY5" fmla="*/ 149066 h 309371"/>
                    <a:gd name="connsiteX6" fmla="*/ 96488 w 156971"/>
                    <a:gd name="connsiteY6" fmla="*/ 309372 h 309371"/>
                    <a:gd name="connsiteX7" fmla="*/ 156972 w 156971"/>
                    <a:gd name="connsiteY7" fmla="*/ 309372 h 309371"/>
                    <a:gd name="connsiteX8" fmla="*/ 156972 w 156971"/>
                    <a:gd name="connsiteY8" fmla="*/ 0 h 309371"/>
                    <a:gd name="connsiteX9" fmla="*/ 100679 w 156971"/>
                    <a:gd name="connsiteY9" fmla="*/ 0 h 309371"/>
                    <a:gd name="connsiteX10" fmla="*/ 100679 w 156971"/>
                    <a:gd name="connsiteY10" fmla="*/ 153448 h 309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6971" h="309371">
                      <a:moveTo>
                        <a:pt x="100679" y="153448"/>
                      </a:moveTo>
                      <a:lnTo>
                        <a:pt x="63818" y="0"/>
                      </a:lnTo>
                      <a:lnTo>
                        <a:pt x="0" y="0"/>
                      </a:lnTo>
                      <a:lnTo>
                        <a:pt x="0" y="309372"/>
                      </a:lnTo>
                      <a:lnTo>
                        <a:pt x="57055" y="309372"/>
                      </a:lnTo>
                      <a:lnTo>
                        <a:pt x="57055" y="149066"/>
                      </a:lnTo>
                      <a:lnTo>
                        <a:pt x="96488" y="309372"/>
                      </a:lnTo>
                      <a:lnTo>
                        <a:pt x="156972" y="309372"/>
                      </a:lnTo>
                      <a:lnTo>
                        <a:pt x="156972" y="0"/>
                      </a:lnTo>
                      <a:lnTo>
                        <a:pt x="100679" y="0"/>
                      </a:lnTo>
                      <a:lnTo>
                        <a:pt x="100679" y="153448"/>
                      </a:lnTo>
                      <a:close/>
                    </a:path>
                  </a:pathLst>
                </a:custGeom>
                <a:solidFill>
                  <a:srgbClr val="1D252D"/>
                </a:solidFill>
                <a:ln w="9525" cap="flat">
                  <a:noFill/>
                  <a:prstDash val="solid"/>
                  <a:miter/>
                </a:ln>
              </p:spPr>
              <p:txBody>
                <a:bodyPr rtlCol="0" anchor="ctr"/>
                <a:lstStyle/>
                <a:p>
                  <a:endParaRPr lang="en-GB" sz="1350"/>
                </a:p>
              </p:txBody>
            </p:sp>
          </p:grpSp>
        </p:grpSp>
        <p:grpSp>
          <p:nvGrpSpPr>
            <p:cNvPr id="61" name="Graphic 2">
              <a:extLst>
                <a:ext uri="{FF2B5EF4-FFF2-40B4-BE49-F238E27FC236}">
                  <a16:creationId xmlns:a16="http://schemas.microsoft.com/office/drawing/2014/main" id="{8B95E76A-9206-4FA9-92FE-0B39BE651CCC}"/>
                </a:ext>
              </a:extLst>
            </p:cNvPr>
            <p:cNvGrpSpPr/>
            <p:nvPr/>
          </p:nvGrpSpPr>
          <p:grpSpPr>
            <a:xfrm>
              <a:off x="9296209" y="1082992"/>
              <a:ext cx="1069276" cy="275462"/>
              <a:chOff x="9296209" y="1082992"/>
              <a:chExt cx="1069276" cy="275462"/>
            </a:xfrm>
            <a:solidFill>
              <a:srgbClr val="1D252D"/>
            </a:solidFill>
          </p:grpSpPr>
          <p:sp>
            <p:nvSpPr>
              <p:cNvPr id="62" name="Freeform: Shape 61">
                <a:extLst>
                  <a:ext uri="{FF2B5EF4-FFF2-40B4-BE49-F238E27FC236}">
                    <a16:creationId xmlns:a16="http://schemas.microsoft.com/office/drawing/2014/main" id="{863BD36E-AE2E-5BE0-6D9C-4E63ED02BEE9}"/>
                  </a:ext>
                </a:extLst>
              </p:cNvPr>
              <p:cNvSpPr/>
              <p:nvPr/>
            </p:nvSpPr>
            <p:spPr>
              <a:xfrm>
                <a:off x="9296209" y="1082992"/>
                <a:ext cx="135159" cy="275462"/>
              </a:xfrm>
              <a:custGeom>
                <a:avLst/>
                <a:gdLst>
                  <a:gd name="connsiteX0" fmla="*/ 18002 w 135159"/>
                  <a:gd name="connsiteY0" fmla="*/ 256889 h 275462"/>
                  <a:gd name="connsiteX1" fmla="*/ 0 w 135159"/>
                  <a:gd name="connsiteY1" fmla="*/ 206216 h 275462"/>
                  <a:gd name="connsiteX2" fmla="*/ 0 w 135159"/>
                  <a:gd name="connsiteY2" fmla="*/ 80677 h 275462"/>
                  <a:gd name="connsiteX3" fmla="*/ 16288 w 135159"/>
                  <a:gd name="connsiteY3" fmla="*/ 20288 h 275462"/>
                  <a:gd name="connsiteX4" fmla="*/ 67342 w 135159"/>
                  <a:gd name="connsiteY4" fmla="*/ 0 h 275462"/>
                  <a:gd name="connsiteX5" fmla="*/ 116110 w 135159"/>
                  <a:gd name="connsiteY5" fmla="*/ 16288 h 275462"/>
                  <a:gd name="connsiteX6" fmla="*/ 134588 w 135159"/>
                  <a:gd name="connsiteY6" fmla="*/ 63246 h 275462"/>
                  <a:gd name="connsiteX7" fmla="*/ 134588 w 135159"/>
                  <a:gd name="connsiteY7" fmla="*/ 110680 h 275462"/>
                  <a:gd name="connsiteX8" fmla="*/ 80010 w 135159"/>
                  <a:gd name="connsiteY8" fmla="*/ 110680 h 275462"/>
                  <a:gd name="connsiteX9" fmla="*/ 80010 w 135159"/>
                  <a:gd name="connsiteY9" fmla="*/ 69818 h 275462"/>
                  <a:gd name="connsiteX10" fmla="*/ 77153 w 135159"/>
                  <a:gd name="connsiteY10" fmla="*/ 53912 h 275462"/>
                  <a:gd name="connsiteX11" fmla="*/ 67246 w 135159"/>
                  <a:gd name="connsiteY11" fmla="*/ 49530 h 275462"/>
                  <a:gd name="connsiteX12" fmla="*/ 57150 w 135159"/>
                  <a:gd name="connsiteY12" fmla="*/ 54483 h 275462"/>
                  <a:gd name="connsiteX13" fmla="*/ 54483 w 135159"/>
                  <a:gd name="connsiteY13" fmla="*/ 69151 h 275462"/>
                  <a:gd name="connsiteX14" fmla="*/ 54483 w 135159"/>
                  <a:gd name="connsiteY14" fmla="*/ 205645 h 275462"/>
                  <a:gd name="connsiteX15" fmla="*/ 57627 w 135159"/>
                  <a:gd name="connsiteY15" fmla="*/ 221170 h 275462"/>
                  <a:gd name="connsiteX16" fmla="*/ 67246 w 135159"/>
                  <a:gd name="connsiteY16" fmla="*/ 226028 h 275462"/>
                  <a:gd name="connsiteX17" fmla="*/ 80010 w 135159"/>
                  <a:gd name="connsiteY17" fmla="*/ 205740 h 275462"/>
                  <a:gd name="connsiteX18" fmla="*/ 80010 w 135159"/>
                  <a:gd name="connsiteY18" fmla="*/ 156781 h 275462"/>
                  <a:gd name="connsiteX19" fmla="*/ 135160 w 135159"/>
                  <a:gd name="connsiteY19" fmla="*/ 156781 h 275462"/>
                  <a:gd name="connsiteX20" fmla="*/ 135160 w 135159"/>
                  <a:gd name="connsiteY20" fmla="*/ 207931 h 275462"/>
                  <a:gd name="connsiteX21" fmla="*/ 65913 w 135159"/>
                  <a:gd name="connsiteY21" fmla="*/ 275463 h 275462"/>
                  <a:gd name="connsiteX22" fmla="*/ 17907 w 135159"/>
                  <a:gd name="connsiteY22" fmla="*/ 256985 h 275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35159" h="275462">
                    <a:moveTo>
                      <a:pt x="18002" y="256889"/>
                    </a:moveTo>
                    <a:cubicBezTo>
                      <a:pt x="6001" y="244602"/>
                      <a:pt x="0" y="227743"/>
                      <a:pt x="0" y="206216"/>
                    </a:cubicBezTo>
                    <a:lnTo>
                      <a:pt x="0" y="80677"/>
                    </a:lnTo>
                    <a:cubicBezTo>
                      <a:pt x="0" y="54007"/>
                      <a:pt x="5429" y="33909"/>
                      <a:pt x="16288" y="20288"/>
                    </a:cubicBezTo>
                    <a:cubicBezTo>
                      <a:pt x="27147" y="6763"/>
                      <a:pt x="44196" y="0"/>
                      <a:pt x="67342" y="0"/>
                    </a:cubicBezTo>
                    <a:cubicBezTo>
                      <a:pt x="87535" y="0"/>
                      <a:pt x="103823" y="5429"/>
                      <a:pt x="116110" y="16288"/>
                    </a:cubicBezTo>
                    <a:cubicBezTo>
                      <a:pt x="128397" y="27146"/>
                      <a:pt x="134588" y="42767"/>
                      <a:pt x="134588" y="63246"/>
                    </a:cubicBezTo>
                    <a:lnTo>
                      <a:pt x="134588" y="110680"/>
                    </a:lnTo>
                    <a:lnTo>
                      <a:pt x="80010" y="110680"/>
                    </a:lnTo>
                    <a:lnTo>
                      <a:pt x="80010" y="69818"/>
                    </a:lnTo>
                    <a:cubicBezTo>
                      <a:pt x="80010" y="62103"/>
                      <a:pt x="79058" y="56769"/>
                      <a:pt x="77153" y="53912"/>
                    </a:cubicBezTo>
                    <a:cubicBezTo>
                      <a:pt x="75248" y="50959"/>
                      <a:pt x="71914" y="49530"/>
                      <a:pt x="67246" y="49530"/>
                    </a:cubicBezTo>
                    <a:cubicBezTo>
                      <a:pt x="62579" y="49530"/>
                      <a:pt x="58960" y="51244"/>
                      <a:pt x="57150" y="54483"/>
                    </a:cubicBezTo>
                    <a:cubicBezTo>
                      <a:pt x="55340" y="57817"/>
                      <a:pt x="54483" y="62770"/>
                      <a:pt x="54483" y="69151"/>
                    </a:cubicBezTo>
                    <a:lnTo>
                      <a:pt x="54483" y="205645"/>
                    </a:lnTo>
                    <a:cubicBezTo>
                      <a:pt x="54483" y="212693"/>
                      <a:pt x="55531" y="217932"/>
                      <a:pt x="57627" y="221170"/>
                    </a:cubicBezTo>
                    <a:cubicBezTo>
                      <a:pt x="59722" y="224409"/>
                      <a:pt x="62961" y="226028"/>
                      <a:pt x="67246" y="226028"/>
                    </a:cubicBezTo>
                    <a:cubicBezTo>
                      <a:pt x="75724" y="226028"/>
                      <a:pt x="80010" y="219266"/>
                      <a:pt x="80010" y="205740"/>
                    </a:cubicBezTo>
                    <a:lnTo>
                      <a:pt x="80010" y="156781"/>
                    </a:lnTo>
                    <a:lnTo>
                      <a:pt x="135160" y="156781"/>
                    </a:lnTo>
                    <a:lnTo>
                      <a:pt x="135160" y="207931"/>
                    </a:lnTo>
                    <a:cubicBezTo>
                      <a:pt x="135160" y="252984"/>
                      <a:pt x="112109" y="275463"/>
                      <a:pt x="65913" y="275463"/>
                    </a:cubicBezTo>
                    <a:cubicBezTo>
                      <a:pt x="45911" y="275463"/>
                      <a:pt x="29909" y="269272"/>
                      <a:pt x="17907" y="256985"/>
                    </a:cubicBezTo>
                    <a:close/>
                  </a:path>
                </a:pathLst>
              </a:custGeom>
              <a:solidFill>
                <a:srgbClr val="1D252D"/>
              </a:solidFill>
              <a:ln w="9525" cap="flat">
                <a:noFill/>
                <a:prstDash val="solid"/>
                <a:miter/>
              </a:ln>
            </p:spPr>
            <p:txBody>
              <a:bodyPr rtlCol="0" anchor="ctr"/>
              <a:lstStyle/>
              <a:p>
                <a:endParaRPr lang="en-GB" sz="1350"/>
              </a:p>
            </p:txBody>
          </p:sp>
          <p:sp>
            <p:nvSpPr>
              <p:cNvPr id="63" name="Freeform: Shape 62">
                <a:extLst>
                  <a:ext uri="{FF2B5EF4-FFF2-40B4-BE49-F238E27FC236}">
                    <a16:creationId xmlns:a16="http://schemas.microsoft.com/office/drawing/2014/main" id="{317DFCC6-B251-6303-96ED-D75CD317718F}"/>
                  </a:ext>
                </a:extLst>
              </p:cNvPr>
              <p:cNvSpPr/>
              <p:nvPr/>
            </p:nvSpPr>
            <p:spPr>
              <a:xfrm>
                <a:off x="9452895" y="1086326"/>
                <a:ext cx="111061" cy="268700"/>
              </a:xfrm>
              <a:custGeom>
                <a:avLst/>
                <a:gdLst>
                  <a:gd name="connsiteX0" fmla="*/ 0 w 111061"/>
                  <a:gd name="connsiteY0" fmla="*/ 268700 h 268700"/>
                  <a:gd name="connsiteX1" fmla="*/ 0 w 111061"/>
                  <a:gd name="connsiteY1" fmla="*/ 0 h 268700"/>
                  <a:gd name="connsiteX2" fmla="*/ 107632 w 111061"/>
                  <a:gd name="connsiteY2" fmla="*/ 0 h 268700"/>
                  <a:gd name="connsiteX3" fmla="*/ 107632 w 111061"/>
                  <a:gd name="connsiteY3" fmla="*/ 51911 h 268700"/>
                  <a:gd name="connsiteX4" fmla="*/ 54769 w 111061"/>
                  <a:gd name="connsiteY4" fmla="*/ 51911 h 268700"/>
                  <a:gd name="connsiteX5" fmla="*/ 54769 w 111061"/>
                  <a:gd name="connsiteY5" fmla="*/ 104108 h 268700"/>
                  <a:gd name="connsiteX6" fmla="*/ 105442 w 111061"/>
                  <a:gd name="connsiteY6" fmla="*/ 104108 h 268700"/>
                  <a:gd name="connsiteX7" fmla="*/ 105442 w 111061"/>
                  <a:gd name="connsiteY7" fmla="*/ 154781 h 268700"/>
                  <a:gd name="connsiteX8" fmla="*/ 54769 w 111061"/>
                  <a:gd name="connsiteY8" fmla="*/ 154781 h 268700"/>
                  <a:gd name="connsiteX9" fmla="*/ 54769 w 111061"/>
                  <a:gd name="connsiteY9" fmla="*/ 216408 h 268700"/>
                  <a:gd name="connsiteX10" fmla="*/ 111062 w 111061"/>
                  <a:gd name="connsiteY10" fmla="*/ 216408 h 268700"/>
                  <a:gd name="connsiteX11" fmla="*/ 111062 w 111061"/>
                  <a:gd name="connsiteY11" fmla="*/ 268605 h 268700"/>
                  <a:gd name="connsiteX12" fmla="*/ 0 w 111061"/>
                  <a:gd name="connsiteY12" fmla="*/ 268605 h 26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1061" h="268700">
                    <a:moveTo>
                      <a:pt x="0" y="268700"/>
                    </a:moveTo>
                    <a:lnTo>
                      <a:pt x="0" y="0"/>
                    </a:lnTo>
                    <a:lnTo>
                      <a:pt x="107632" y="0"/>
                    </a:lnTo>
                    <a:lnTo>
                      <a:pt x="107632" y="51911"/>
                    </a:lnTo>
                    <a:lnTo>
                      <a:pt x="54769" y="51911"/>
                    </a:lnTo>
                    <a:lnTo>
                      <a:pt x="54769" y="104108"/>
                    </a:lnTo>
                    <a:lnTo>
                      <a:pt x="105442" y="104108"/>
                    </a:lnTo>
                    <a:lnTo>
                      <a:pt x="105442" y="154781"/>
                    </a:lnTo>
                    <a:lnTo>
                      <a:pt x="54769" y="154781"/>
                    </a:lnTo>
                    <a:lnTo>
                      <a:pt x="54769" y="216408"/>
                    </a:lnTo>
                    <a:lnTo>
                      <a:pt x="111062" y="216408"/>
                    </a:lnTo>
                    <a:lnTo>
                      <a:pt x="111062" y="268605"/>
                    </a:lnTo>
                    <a:lnTo>
                      <a:pt x="0" y="268605"/>
                    </a:lnTo>
                    <a:close/>
                  </a:path>
                </a:pathLst>
              </a:custGeom>
              <a:solidFill>
                <a:srgbClr val="1D252D"/>
              </a:solidFill>
              <a:ln w="9525" cap="flat">
                <a:noFill/>
                <a:prstDash val="solid"/>
                <a:miter/>
              </a:ln>
            </p:spPr>
            <p:txBody>
              <a:bodyPr rtlCol="0" anchor="ctr"/>
              <a:lstStyle/>
              <a:p>
                <a:endParaRPr lang="en-GB" sz="1350"/>
              </a:p>
            </p:txBody>
          </p:sp>
          <p:sp>
            <p:nvSpPr>
              <p:cNvPr id="64" name="Freeform: Shape 63">
                <a:extLst>
                  <a:ext uri="{FF2B5EF4-FFF2-40B4-BE49-F238E27FC236}">
                    <a16:creationId xmlns:a16="http://schemas.microsoft.com/office/drawing/2014/main" id="{C1300CB0-34D6-E497-6A03-25BC4313D944}"/>
                  </a:ext>
                </a:extLst>
              </p:cNvPr>
              <p:cNvSpPr/>
              <p:nvPr/>
            </p:nvSpPr>
            <p:spPr>
              <a:xfrm>
                <a:off x="9585102" y="1086326"/>
                <a:ext cx="135255" cy="268700"/>
              </a:xfrm>
              <a:custGeom>
                <a:avLst/>
                <a:gdLst>
                  <a:gd name="connsiteX0" fmla="*/ 86296 w 135255"/>
                  <a:gd name="connsiteY0" fmla="*/ 0 h 268700"/>
                  <a:gd name="connsiteX1" fmla="*/ 86296 w 135255"/>
                  <a:gd name="connsiteY1" fmla="*/ 133064 h 268700"/>
                  <a:gd name="connsiteX2" fmla="*/ 55340 w 135255"/>
                  <a:gd name="connsiteY2" fmla="*/ 0 h 268700"/>
                  <a:gd name="connsiteX3" fmla="*/ 0 w 135255"/>
                  <a:gd name="connsiteY3" fmla="*/ 0 h 268700"/>
                  <a:gd name="connsiteX4" fmla="*/ 0 w 135255"/>
                  <a:gd name="connsiteY4" fmla="*/ 268700 h 268700"/>
                  <a:gd name="connsiteX5" fmla="*/ 49530 w 135255"/>
                  <a:gd name="connsiteY5" fmla="*/ 268700 h 268700"/>
                  <a:gd name="connsiteX6" fmla="*/ 49530 w 135255"/>
                  <a:gd name="connsiteY6" fmla="*/ 129730 h 268700"/>
                  <a:gd name="connsiteX7" fmla="*/ 82677 w 135255"/>
                  <a:gd name="connsiteY7" fmla="*/ 268700 h 268700"/>
                  <a:gd name="connsiteX8" fmla="*/ 135255 w 135255"/>
                  <a:gd name="connsiteY8" fmla="*/ 268700 h 268700"/>
                  <a:gd name="connsiteX9" fmla="*/ 135255 w 135255"/>
                  <a:gd name="connsiteY9" fmla="*/ 0 h 268700"/>
                  <a:gd name="connsiteX10" fmla="*/ 86296 w 135255"/>
                  <a:gd name="connsiteY10" fmla="*/ 0 h 26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5255" h="268700">
                    <a:moveTo>
                      <a:pt x="86296" y="0"/>
                    </a:moveTo>
                    <a:lnTo>
                      <a:pt x="86296" y="133064"/>
                    </a:lnTo>
                    <a:lnTo>
                      <a:pt x="55340" y="0"/>
                    </a:lnTo>
                    <a:lnTo>
                      <a:pt x="0" y="0"/>
                    </a:lnTo>
                    <a:lnTo>
                      <a:pt x="0" y="268700"/>
                    </a:lnTo>
                    <a:lnTo>
                      <a:pt x="49530" y="268700"/>
                    </a:lnTo>
                    <a:lnTo>
                      <a:pt x="49530" y="129730"/>
                    </a:lnTo>
                    <a:lnTo>
                      <a:pt x="82677" y="268700"/>
                    </a:lnTo>
                    <a:lnTo>
                      <a:pt x="135255" y="268700"/>
                    </a:lnTo>
                    <a:lnTo>
                      <a:pt x="135255" y="0"/>
                    </a:lnTo>
                    <a:lnTo>
                      <a:pt x="86296" y="0"/>
                    </a:lnTo>
                    <a:close/>
                  </a:path>
                </a:pathLst>
              </a:custGeom>
              <a:solidFill>
                <a:srgbClr val="1D252D"/>
              </a:solidFill>
              <a:ln w="9525" cap="flat">
                <a:noFill/>
                <a:prstDash val="solid"/>
                <a:miter/>
              </a:ln>
            </p:spPr>
            <p:txBody>
              <a:bodyPr rtlCol="0" anchor="ctr"/>
              <a:lstStyle/>
              <a:p>
                <a:endParaRPr lang="en-GB" sz="1350"/>
              </a:p>
            </p:txBody>
          </p:sp>
          <p:sp>
            <p:nvSpPr>
              <p:cNvPr id="65" name="Freeform: Shape 64">
                <a:extLst>
                  <a:ext uri="{FF2B5EF4-FFF2-40B4-BE49-F238E27FC236}">
                    <a16:creationId xmlns:a16="http://schemas.microsoft.com/office/drawing/2014/main" id="{805C6A9C-36B7-5653-07FC-928DC3F6F88B}"/>
                  </a:ext>
                </a:extLst>
              </p:cNvPr>
              <p:cNvSpPr/>
              <p:nvPr/>
            </p:nvSpPr>
            <p:spPr>
              <a:xfrm>
                <a:off x="9737026" y="1086326"/>
                <a:ext cx="117633" cy="268700"/>
              </a:xfrm>
              <a:custGeom>
                <a:avLst/>
                <a:gdLst>
                  <a:gd name="connsiteX0" fmla="*/ 31909 w 117633"/>
                  <a:gd name="connsiteY0" fmla="*/ 268700 h 268700"/>
                  <a:gd name="connsiteX1" fmla="*/ 31909 w 117633"/>
                  <a:gd name="connsiteY1" fmla="*/ 51626 h 268700"/>
                  <a:gd name="connsiteX2" fmla="*/ 0 w 117633"/>
                  <a:gd name="connsiteY2" fmla="*/ 51626 h 268700"/>
                  <a:gd name="connsiteX3" fmla="*/ 0 w 117633"/>
                  <a:gd name="connsiteY3" fmla="*/ 0 h 268700"/>
                  <a:gd name="connsiteX4" fmla="*/ 117634 w 117633"/>
                  <a:gd name="connsiteY4" fmla="*/ 0 h 268700"/>
                  <a:gd name="connsiteX5" fmla="*/ 117634 w 117633"/>
                  <a:gd name="connsiteY5" fmla="*/ 51626 h 268700"/>
                  <a:gd name="connsiteX6" fmla="*/ 85725 w 117633"/>
                  <a:gd name="connsiteY6" fmla="*/ 51626 h 268700"/>
                  <a:gd name="connsiteX7" fmla="*/ 85725 w 117633"/>
                  <a:gd name="connsiteY7" fmla="*/ 268700 h 268700"/>
                  <a:gd name="connsiteX8" fmla="*/ 31909 w 117633"/>
                  <a:gd name="connsiteY8" fmla="*/ 268700 h 26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633" h="268700">
                    <a:moveTo>
                      <a:pt x="31909" y="268700"/>
                    </a:moveTo>
                    <a:lnTo>
                      <a:pt x="31909" y="51626"/>
                    </a:lnTo>
                    <a:lnTo>
                      <a:pt x="0" y="51626"/>
                    </a:lnTo>
                    <a:lnTo>
                      <a:pt x="0" y="0"/>
                    </a:lnTo>
                    <a:lnTo>
                      <a:pt x="117634" y="0"/>
                    </a:lnTo>
                    <a:lnTo>
                      <a:pt x="117634" y="51626"/>
                    </a:lnTo>
                    <a:lnTo>
                      <a:pt x="85725" y="51626"/>
                    </a:lnTo>
                    <a:lnTo>
                      <a:pt x="85725" y="268700"/>
                    </a:lnTo>
                    <a:lnTo>
                      <a:pt x="31909" y="268700"/>
                    </a:lnTo>
                    <a:close/>
                  </a:path>
                </a:pathLst>
              </a:custGeom>
              <a:solidFill>
                <a:srgbClr val="1D252D"/>
              </a:solidFill>
              <a:ln w="9525" cap="flat">
                <a:noFill/>
                <a:prstDash val="solid"/>
                <a:miter/>
              </a:ln>
            </p:spPr>
            <p:txBody>
              <a:bodyPr rtlCol="0" anchor="ctr"/>
              <a:lstStyle/>
              <a:p>
                <a:endParaRPr lang="en-GB" sz="1350"/>
              </a:p>
            </p:txBody>
          </p:sp>
          <p:sp>
            <p:nvSpPr>
              <p:cNvPr id="66" name="Freeform: Shape 65">
                <a:extLst>
                  <a:ext uri="{FF2B5EF4-FFF2-40B4-BE49-F238E27FC236}">
                    <a16:creationId xmlns:a16="http://schemas.microsoft.com/office/drawing/2014/main" id="{1379BBCD-9520-878C-A74F-6520394A12F7}"/>
                  </a:ext>
                </a:extLst>
              </p:cNvPr>
              <p:cNvSpPr/>
              <p:nvPr/>
            </p:nvSpPr>
            <p:spPr>
              <a:xfrm>
                <a:off x="9871233" y="1086326"/>
                <a:ext cx="131350" cy="268700"/>
              </a:xfrm>
              <a:custGeom>
                <a:avLst/>
                <a:gdLst>
                  <a:gd name="connsiteX0" fmla="*/ 0 w 131350"/>
                  <a:gd name="connsiteY0" fmla="*/ 0 h 268700"/>
                  <a:gd name="connsiteX1" fmla="*/ 82582 w 131350"/>
                  <a:gd name="connsiteY1" fmla="*/ 0 h 268700"/>
                  <a:gd name="connsiteX2" fmla="*/ 113062 w 131350"/>
                  <a:gd name="connsiteY2" fmla="*/ 8954 h 268700"/>
                  <a:gd name="connsiteX3" fmla="*/ 127635 w 131350"/>
                  <a:gd name="connsiteY3" fmla="*/ 34004 h 268700"/>
                  <a:gd name="connsiteX4" fmla="*/ 131350 w 131350"/>
                  <a:gd name="connsiteY4" fmla="*/ 75152 h 268700"/>
                  <a:gd name="connsiteX5" fmla="*/ 125445 w 131350"/>
                  <a:gd name="connsiteY5" fmla="*/ 110776 h 268700"/>
                  <a:gd name="connsiteX6" fmla="*/ 104775 w 131350"/>
                  <a:gd name="connsiteY6" fmla="*/ 128588 h 268700"/>
                  <a:gd name="connsiteX7" fmla="*/ 122492 w 131350"/>
                  <a:gd name="connsiteY7" fmla="*/ 140780 h 268700"/>
                  <a:gd name="connsiteX8" fmla="*/ 127921 w 131350"/>
                  <a:gd name="connsiteY8" fmla="*/ 167069 h 268700"/>
                  <a:gd name="connsiteX9" fmla="*/ 127254 w 131350"/>
                  <a:gd name="connsiteY9" fmla="*/ 268700 h 268700"/>
                  <a:gd name="connsiteX10" fmla="*/ 74676 w 131350"/>
                  <a:gd name="connsiteY10" fmla="*/ 268700 h 268700"/>
                  <a:gd name="connsiteX11" fmla="*/ 74676 w 131350"/>
                  <a:gd name="connsiteY11" fmla="*/ 163640 h 268700"/>
                  <a:gd name="connsiteX12" fmla="*/ 70295 w 131350"/>
                  <a:gd name="connsiteY12" fmla="*/ 149257 h 268700"/>
                  <a:gd name="connsiteX13" fmla="*/ 54388 w 131350"/>
                  <a:gd name="connsiteY13" fmla="*/ 146114 h 268700"/>
                  <a:gd name="connsiteX14" fmla="*/ 54388 w 131350"/>
                  <a:gd name="connsiteY14" fmla="*/ 268700 h 268700"/>
                  <a:gd name="connsiteX15" fmla="*/ 0 w 131350"/>
                  <a:gd name="connsiteY15" fmla="*/ 268700 h 268700"/>
                  <a:gd name="connsiteX16" fmla="*/ 0 w 131350"/>
                  <a:gd name="connsiteY16" fmla="*/ 0 h 268700"/>
                  <a:gd name="connsiteX17" fmla="*/ 67533 w 131350"/>
                  <a:gd name="connsiteY17" fmla="*/ 99441 h 268700"/>
                  <a:gd name="connsiteX18" fmla="*/ 78772 w 131350"/>
                  <a:gd name="connsiteY18" fmla="*/ 75057 h 268700"/>
                  <a:gd name="connsiteX19" fmla="*/ 77820 w 131350"/>
                  <a:gd name="connsiteY19" fmla="*/ 59055 h 268700"/>
                  <a:gd name="connsiteX20" fmla="*/ 74390 w 131350"/>
                  <a:gd name="connsiteY20" fmla="*/ 51721 h 268700"/>
                  <a:gd name="connsiteX21" fmla="*/ 67152 w 131350"/>
                  <a:gd name="connsiteY21" fmla="*/ 49721 h 268700"/>
                  <a:gd name="connsiteX22" fmla="*/ 54674 w 131350"/>
                  <a:gd name="connsiteY22" fmla="*/ 49721 h 268700"/>
                  <a:gd name="connsiteX23" fmla="*/ 54674 w 131350"/>
                  <a:gd name="connsiteY23" fmla="*/ 99441 h 268700"/>
                  <a:gd name="connsiteX24" fmla="*/ 67533 w 131350"/>
                  <a:gd name="connsiteY24" fmla="*/ 99441 h 26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1350" h="268700">
                    <a:moveTo>
                      <a:pt x="0" y="0"/>
                    </a:moveTo>
                    <a:lnTo>
                      <a:pt x="82582" y="0"/>
                    </a:lnTo>
                    <a:cubicBezTo>
                      <a:pt x="95727" y="0"/>
                      <a:pt x="105918" y="2953"/>
                      <a:pt x="113062" y="8954"/>
                    </a:cubicBezTo>
                    <a:cubicBezTo>
                      <a:pt x="120301" y="14859"/>
                      <a:pt x="125063" y="23241"/>
                      <a:pt x="127635" y="34004"/>
                    </a:cubicBezTo>
                    <a:cubicBezTo>
                      <a:pt x="130112" y="44768"/>
                      <a:pt x="131350" y="58484"/>
                      <a:pt x="131350" y="75152"/>
                    </a:cubicBezTo>
                    <a:cubicBezTo>
                      <a:pt x="131350" y="90392"/>
                      <a:pt x="129350" y="102299"/>
                      <a:pt x="125445" y="110776"/>
                    </a:cubicBezTo>
                    <a:cubicBezTo>
                      <a:pt x="121444" y="119348"/>
                      <a:pt x="114586" y="125254"/>
                      <a:pt x="104775" y="128588"/>
                    </a:cubicBezTo>
                    <a:cubicBezTo>
                      <a:pt x="112872" y="130302"/>
                      <a:pt x="118777" y="134303"/>
                      <a:pt x="122492" y="140780"/>
                    </a:cubicBezTo>
                    <a:cubicBezTo>
                      <a:pt x="126111" y="147256"/>
                      <a:pt x="127921" y="156020"/>
                      <a:pt x="127921" y="167069"/>
                    </a:cubicBezTo>
                    <a:lnTo>
                      <a:pt x="127254" y="268700"/>
                    </a:lnTo>
                    <a:lnTo>
                      <a:pt x="74676" y="268700"/>
                    </a:lnTo>
                    <a:lnTo>
                      <a:pt x="74676" y="163640"/>
                    </a:lnTo>
                    <a:cubicBezTo>
                      <a:pt x="74676" y="156115"/>
                      <a:pt x="73629" y="151733"/>
                      <a:pt x="70295" y="149257"/>
                    </a:cubicBezTo>
                    <a:cubicBezTo>
                      <a:pt x="66294" y="146304"/>
                      <a:pt x="62008" y="146114"/>
                      <a:pt x="54388" y="146114"/>
                    </a:cubicBezTo>
                    <a:lnTo>
                      <a:pt x="54388" y="268700"/>
                    </a:lnTo>
                    <a:lnTo>
                      <a:pt x="0" y="268700"/>
                    </a:lnTo>
                    <a:lnTo>
                      <a:pt x="0" y="0"/>
                    </a:lnTo>
                    <a:close/>
                    <a:moveTo>
                      <a:pt x="67533" y="99441"/>
                    </a:moveTo>
                    <a:cubicBezTo>
                      <a:pt x="75057" y="99441"/>
                      <a:pt x="78772" y="91345"/>
                      <a:pt x="78772" y="75057"/>
                    </a:cubicBezTo>
                    <a:cubicBezTo>
                      <a:pt x="78772" y="68009"/>
                      <a:pt x="78486" y="62675"/>
                      <a:pt x="77820" y="59055"/>
                    </a:cubicBezTo>
                    <a:cubicBezTo>
                      <a:pt x="77153" y="55531"/>
                      <a:pt x="76010" y="53054"/>
                      <a:pt x="74390" y="51721"/>
                    </a:cubicBezTo>
                    <a:cubicBezTo>
                      <a:pt x="72771" y="50387"/>
                      <a:pt x="70295" y="49721"/>
                      <a:pt x="67152" y="49721"/>
                    </a:cubicBezTo>
                    <a:lnTo>
                      <a:pt x="54674" y="49721"/>
                    </a:lnTo>
                    <a:lnTo>
                      <a:pt x="54674" y="99441"/>
                    </a:lnTo>
                    <a:lnTo>
                      <a:pt x="67533" y="99441"/>
                    </a:lnTo>
                    <a:close/>
                  </a:path>
                </a:pathLst>
              </a:custGeom>
              <a:solidFill>
                <a:srgbClr val="1D252D"/>
              </a:solidFill>
              <a:ln w="9525" cap="flat">
                <a:noFill/>
                <a:prstDash val="solid"/>
                <a:miter/>
              </a:ln>
            </p:spPr>
            <p:txBody>
              <a:bodyPr rtlCol="0" anchor="ctr"/>
              <a:lstStyle/>
              <a:p>
                <a:endParaRPr lang="en-GB" sz="1350"/>
              </a:p>
            </p:txBody>
          </p:sp>
          <p:sp>
            <p:nvSpPr>
              <p:cNvPr id="67" name="Freeform: Shape 66">
                <a:extLst>
                  <a:ext uri="{FF2B5EF4-FFF2-40B4-BE49-F238E27FC236}">
                    <a16:creationId xmlns:a16="http://schemas.microsoft.com/office/drawing/2014/main" id="{B6047355-3E6F-50A9-32BF-01A2547A2C5F}"/>
                  </a:ext>
                </a:extLst>
              </p:cNvPr>
              <p:cNvSpPr/>
              <p:nvPr/>
            </p:nvSpPr>
            <p:spPr>
              <a:xfrm>
                <a:off x="10025443" y="1086326"/>
                <a:ext cx="111061" cy="268700"/>
              </a:xfrm>
              <a:custGeom>
                <a:avLst/>
                <a:gdLst>
                  <a:gd name="connsiteX0" fmla="*/ 0 w 111061"/>
                  <a:gd name="connsiteY0" fmla="*/ 268700 h 268700"/>
                  <a:gd name="connsiteX1" fmla="*/ 0 w 111061"/>
                  <a:gd name="connsiteY1" fmla="*/ 0 h 268700"/>
                  <a:gd name="connsiteX2" fmla="*/ 107633 w 111061"/>
                  <a:gd name="connsiteY2" fmla="*/ 0 h 268700"/>
                  <a:gd name="connsiteX3" fmla="*/ 107633 w 111061"/>
                  <a:gd name="connsiteY3" fmla="*/ 51911 h 268700"/>
                  <a:gd name="connsiteX4" fmla="*/ 54769 w 111061"/>
                  <a:gd name="connsiteY4" fmla="*/ 51911 h 268700"/>
                  <a:gd name="connsiteX5" fmla="*/ 54769 w 111061"/>
                  <a:gd name="connsiteY5" fmla="*/ 104108 h 268700"/>
                  <a:gd name="connsiteX6" fmla="*/ 105442 w 111061"/>
                  <a:gd name="connsiteY6" fmla="*/ 104108 h 268700"/>
                  <a:gd name="connsiteX7" fmla="*/ 105442 w 111061"/>
                  <a:gd name="connsiteY7" fmla="*/ 154781 h 268700"/>
                  <a:gd name="connsiteX8" fmla="*/ 54769 w 111061"/>
                  <a:gd name="connsiteY8" fmla="*/ 154781 h 268700"/>
                  <a:gd name="connsiteX9" fmla="*/ 54769 w 111061"/>
                  <a:gd name="connsiteY9" fmla="*/ 216408 h 268700"/>
                  <a:gd name="connsiteX10" fmla="*/ 111062 w 111061"/>
                  <a:gd name="connsiteY10" fmla="*/ 216408 h 268700"/>
                  <a:gd name="connsiteX11" fmla="*/ 111062 w 111061"/>
                  <a:gd name="connsiteY11" fmla="*/ 268605 h 268700"/>
                  <a:gd name="connsiteX12" fmla="*/ 0 w 111061"/>
                  <a:gd name="connsiteY12" fmla="*/ 268605 h 26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1061" h="268700">
                    <a:moveTo>
                      <a:pt x="0" y="268700"/>
                    </a:moveTo>
                    <a:lnTo>
                      <a:pt x="0" y="0"/>
                    </a:lnTo>
                    <a:lnTo>
                      <a:pt x="107633" y="0"/>
                    </a:lnTo>
                    <a:lnTo>
                      <a:pt x="107633" y="51911"/>
                    </a:lnTo>
                    <a:lnTo>
                      <a:pt x="54769" y="51911"/>
                    </a:lnTo>
                    <a:lnTo>
                      <a:pt x="54769" y="104108"/>
                    </a:lnTo>
                    <a:lnTo>
                      <a:pt x="105442" y="104108"/>
                    </a:lnTo>
                    <a:lnTo>
                      <a:pt x="105442" y="154781"/>
                    </a:lnTo>
                    <a:lnTo>
                      <a:pt x="54769" y="154781"/>
                    </a:lnTo>
                    <a:lnTo>
                      <a:pt x="54769" y="216408"/>
                    </a:lnTo>
                    <a:lnTo>
                      <a:pt x="111062" y="216408"/>
                    </a:lnTo>
                    <a:lnTo>
                      <a:pt x="111062" y="268605"/>
                    </a:lnTo>
                    <a:lnTo>
                      <a:pt x="0" y="268605"/>
                    </a:lnTo>
                    <a:close/>
                  </a:path>
                </a:pathLst>
              </a:custGeom>
              <a:solidFill>
                <a:srgbClr val="1D252D"/>
              </a:solidFill>
              <a:ln w="9525" cap="flat">
                <a:noFill/>
                <a:prstDash val="solid"/>
                <a:miter/>
              </a:ln>
            </p:spPr>
            <p:txBody>
              <a:bodyPr rtlCol="0" anchor="ctr"/>
              <a:lstStyle/>
              <a:p>
                <a:endParaRPr lang="en-GB" sz="1350"/>
              </a:p>
            </p:txBody>
          </p:sp>
          <p:sp>
            <p:nvSpPr>
              <p:cNvPr id="68" name="Freeform: Shape 67">
                <a:extLst>
                  <a:ext uri="{FF2B5EF4-FFF2-40B4-BE49-F238E27FC236}">
                    <a16:creationId xmlns:a16="http://schemas.microsoft.com/office/drawing/2014/main" id="{9FB00E28-9962-1469-FA0E-E4837A65A0E1}"/>
                  </a:ext>
                </a:extLst>
              </p:cNvPr>
              <p:cNvSpPr/>
              <p:nvPr/>
            </p:nvSpPr>
            <p:spPr>
              <a:xfrm>
                <a:off x="10190797" y="1285398"/>
                <a:ext cx="171830" cy="69341"/>
              </a:xfrm>
              <a:custGeom>
                <a:avLst/>
                <a:gdLst>
                  <a:gd name="connsiteX0" fmla="*/ 171735 w 171830"/>
                  <a:gd name="connsiteY0" fmla="*/ 69342 h 69341"/>
                  <a:gd name="connsiteX1" fmla="*/ 171735 w 171830"/>
                  <a:gd name="connsiteY1" fmla="*/ 35052 h 69341"/>
                  <a:gd name="connsiteX2" fmla="*/ 93250 w 171830"/>
                  <a:gd name="connsiteY2" fmla="*/ 35052 h 69341"/>
                  <a:gd name="connsiteX3" fmla="*/ 93250 w 171830"/>
                  <a:gd name="connsiteY3" fmla="*/ 1905 h 69341"/>
                  <a:gd name="connsiteX4" fmla="*/ 61150 w 171830"/>
                  <a:gd name="connsiteY4" fmla="*/ 1905 h 69341"/>
                  <a:gd name="connsiteX5" fmla="*/ 61150 w 171830"/>
                  <a:gd name="connsiteY5" fmla="*/ 35052 h 69341"/>
                  <a:gd name="connsiteX6" fmla="*/ 32480 w 171830"/>
                  <a:gd name="connsiteY6" fmla="*/ 35052 h 69341"/>
                  <a:gd name="connsiteX7" fmla="*/ 32480 w 171830"/>
                  <a:gd name="connsiteY7" fmla="*/ 0 h 69341"/>
                  <a:gd name="connsiteX8" fmla="*/ 0 w 171830"/>
                  <a:gd name="connsiteY8" fmla="*/ 0 h 69341"/>
                  <a:gd name="connsiteX9" fmla="*/ 0 w 171830"/>
                  <a:gd name="connsiteY9" fmla="*/ 69342 h 69341"/>
                  <a:gd name="connsiteX10" fmla="*/ 171831 w 171830"/>
                  <a:gd name="connsiteY10" fmla="*/ 69342 h 69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830" h="69341">
                    <a:moveTo>
                      <a:pt x="171735" y="69342"/>
                    </a:moveTo>
                    <a:lnTo>
                      <a:pt x="171735" y="35052"/>
                    </a:lnTo>
                    <a:cubicBezTo>
                      <a:pt x="171735" y="35052"/>
                      <a:pt x="93250" y="35052"/>
                      <a:pt x="93250" y="35052"/>
                    </a:cubicBezTo>
                    <a:lnTo>
                      <a:pt x="93250" y="1905"/>
                    </a:lnTo>
                    <a:cubicBezTo>
                      <a:pt x="93250" y="1905"/>
                      <a:pt x="61150" y="1905"/>
                      <a:pt x="61150" y="1905"/>
                    </a:cubicBezTo>
                    <a:lnTo>
                      <a:pt x="61150" y="35052"/>
                    </a:lnTo>
                    <a:lnTo>
                      <a:pt x="32480" y="35052"/>
                    </a:lnTo>
                    <a:lnTo>
                      <a:pt x="32480" y="0"/>
                    </a:lnTo>
                    <a:cubicBezTo>
                      <a:pt x="32480" y="0"/>
                      <a:pt x="0" y="0"/>
                      <a:pt x="0" y="0"/>
                    </a:cubicBezTo>
                    <a:lnTo>
                      <a:pt x="0" y="69342"/>
                    </a:lnTo>
                    <a:cubicBezTo>
                      <a:pt x="0" y="69342"/>
                      <a:pt x="171831" y="69342"/>
                      <a:pt x="171831" y="69342"/>
                    </a:cubicBezTo>
                    <a:close/>
                  </a:path>
                </a:pathLst>
              </a:custGeom>
              <a:solidFill>
                <a:srgbClr val="1D252D"/>
              </a:solidFill>
              <a:ln w="9525" cap="flat">
                <a:noFill/>
                <a:prstDash val="solid"/>
                <a:miter/>
              </a:ln>
            </p:spPr>
            <p:txBody>
              <a:bodyPr rtlCol="0" anchor="ctr"/>
              <a:lstStyle/>
              <a:p>
                <a:endParaRPr lang="en-GB" sz="1350"/>
              </a:p>
            </p:txBody>
          </p:sp>
          <p:sp>
            <p:nvSpPr>
              <p:cNvPr id="69" name="Freeform: Shape 68">
                <a:extLst>
                  <a:ext uri="{FF2B5EF4-FFF2-40B4-BE49-F238E27FC236}">
                    <a16:creationId xmlns:a16="http://schemas.microsoft.com/office/drawing/2014/main" id="{0BF529C3-D5FB-E1ED-A3B3-12CE94517C62}"/>
                  </a:ext>
                </a:extLst>
              </p:cNvPr>
              <p:cNvSpPr/>
              <p:nvPr/>
            </p:nvSpPr>
            <p:spPr>
              <a:xfrm>
                <a:off x="10187749" y="1185862"/>
                <a:ext cx="177736" cy="87058"/>
              </a:xfrm>
              <a:custGeom>
                <a:avLst/>
                <a:gdLst>
                  <a:gd name="connsiteX0" fmla="*/ 95 w 177736"/>
                  <a:gd name="connsiteY0" fmla="*/ 44196 h 87058"/>
                  <a:gd name="connsiteX1" fmla="*/ 11335 w 177736"/>
                  <a:gd name="connsiteY1" fmla="*/ 76105 h 87058"/>
                  <a:gd name="connsiteX2" fmla="*/ 44672 w 177736"/>
                  <a:gd name="connsiteY2" fmla="*/ 87058 h 87058"/>
                  <a:gd name="connsiteX3" fmla="*/ 129635 w 177736"/>
                  <a:gd name="connsiteY3" fmla="*/ 87058 h 87058"/>
                  <a:gd name="connsiteX4" fmla="*/ 165163 w 177736"/>
                  <a:gd name="connsiteY4" fmla="*/ 76105 h 87058"/>
                  <a:gd name="connsiteX5" fmla="*/ 165163 w 177736"/>
                  <a:gd name="connsiteY5" fmla="*/ 76105 h 87058"/>
                  <a:gd name="connsiteX6" fmla="*/ 177736 w 177736"/>
                  <a:gd name="connsiteY6" fmla="*/ 43529 h 87058"/>
                  <a:gd name="connsiteX7" fmla="*/ 165259 w 177736"/>
                  <a:gd name="connsiteY7" fmla="*/ 10954 h 87058"/>
                  <a:gd name="connsiteX8" fmla="*/ 129540 w 177736"/>
                  <a:gd name="connsiteY8" fmla="*/ 0 h 87058"/>
                  <a:gd name="connsiteX9" fmla="*/ 44577 w 177736"/>
                  <a:gd name="connsiteY9" fmla="*/ 0 h 87058"/>
                  <a:gd name="connsiteX10" fmla="*/ 11239 w 177736"/>
                  <a:gd name="connsiteY10" fmla="*/ 11525 h 87058"/>
                  <a:gd name="connsiteX11" fmla="*/ 0 w 177736"/>
                  <a:gd name="connsiteY11" fmla="*/ 44101 h 87058"/>
                  <a:gd name="connsiteX12" fmla="*/ 147066 w 177736"/>
                  <a:gd name="connsiteY12" fmla="*/ 43529 h 87058"/>
                  <a:gd name="connsiteX13" fmla="*/ 142875 w 177736"/>
                  <a:gd name="connsiteY13" fmla="*/ 51435 h 87058"/>
                  <a:gd name="connsiteX14" fmla="*/ 131350 w 177736"/>
                  <a:gd name="connsiteY14" fmla="*/ 53340 h 87058"/>
                  <a:gd name="connsiteX15" fmla="*/ 44386 w 177736"/>
                  <a:gd name="connsiteY15" fmla="*/ 53340 h 87058"/>
                  <a:gd name="connsiteX16" fmla="*/ 30766 w 177736"/>
                  <a:gd name="connsiteY16" fmla="*/ 43339 h 87058"/>
                  <a:gd name="connsiteX17" fmla="*/ 34671 w 177736"/>
                  <a:gd name="connsiteY17" fmla="*/ 35909 h 87058"/>
                  <a:gd name="connsiteX18" fmla="*/ 44101 w 177736"/>
                  <a:gd name="connsiteY18" fmla="*/ 34290 h 87058"/>
                  <a:gd name="connsiteX19" fmla="*/ 131254 w 177736"/>
                  <a:gd name="connsiteY19" fmla="*/ 34290 h 87058"/>
                  <a:gd name="connsiteX20" fmla="*/ 142780 w 177736"/>
                  <a:gd name="connsiteY20" fmla="*/ 36004 h 87058"/>
                  <a:gd name="connsiteX21" fmla="*/ 142780 w 177736"/>
                  <a:gd name="connsiteY21" fmla="*/ 36004 h 87058"/>
                  <a:gd name="connsiteX22" fmla="*/ 147161 w 177736"/>
                  <a:gd name="connsiteY22" fmla="*/ 43529 h 87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77736" h="87058">
                    <a:moveTo>
                      <a:pt x="95" y="44196"/>
                    </a:moveTo>
                    <a:cubicBezTo>
                      <a:pt x="95" y="58198"/>
                      <a:pt x="3905" y="68961"/>
                      <a:pt x="11335" y="76105"/>
                    </a:cubicBezTo>
                    <a:cubicBezTo>
                      <a:pt x="18764" y="83344"/>
                      <a:pt x="30003" y="87058"/>
                      <a:pt x="44672" y="87058"/>
                    </a:cubicBezTo>
                    <a:lnTo>
                      <a:pt x="129635" y="87058"/>
                    </a:lnTo>
                    <a:cubicBezTo>
                      <a:pt x="144875" y="87058"/>
                      <a:pt x="156876" y="83344"/>
                      <a:pt x="165163" y="76105"/>
                    </a:cubicBezTo>
                    <a:lnTo>
                      <a:pt x="165163" y="76105"/>
                    </a:lnTo>
                    <a:cubicBezTo>
                      <a:pt x="173545" y="68866"/>
                      <a:pt x="177736" y="57531"/>
                      <a:pt x="177736" y="43529"/>
                    </a:cubicBezTo>
                    <a:cubicBezTo>
                      <a:pt x="177736" y="29527"/>
                      <a:pt x="173545" y="18193"/>
                      <a:pt x="165259" y="10954"/>
                    </a:cubicBezTo>
                    <a:cubicBezTo>
                      <a:pt x="156972" y="3715"/>
                      <a:pt x="144970" y="0"/>
                      <a:pt x="129540" y="0"/>
                    </a:cubicBezTo>
                    <a:lnTo>
                      <a:pt x="44577" y="0"/>
                    </a:lnTo>
                    <a:cubicBezTo>
                      <a:pt x="29908" y="0"/>
                      <a:pt x="18669" y="4286"/>
                      <a:pt x="11239" y="11525"/>
                    </a:cubicBezTo>
                    <a:cubicBezTo>
                      <a:pt x="3810" y="18764"/>
                      <a:pt x="0" y="30194"/>
                      <a:pt x="0" y="44101"/>
                    </a:cubicBezTo>
                    <a:close/>
                    <a:moveTo>
                      <a:pt x="147066" y="43529"/>
                    </a:moveTo>
                    <a:cubicBezTo>
                      <a:pt x="147066" y="47053"/>
                      <a:pt x="145637" y="50101"/>
                      <a:pt x="142875" y="51435"/>
                    </a:cubicBezTo>
                    <a:cubicBezTo>
                      <a:pt x="140208" y="52673"/>
                      <a:pt x="136493" y="53340"/>
                      <a:pt x="131350" y="53340"/>
                    </a:cubicBezTo>
                    <a:lnTo>
                      <a:pt x="44386" y="53340"/>
                    </a:lnTo>
                    <a:cubicBezTo>
                      <a:pt x="35337" y="53340"/>
                      <a:pt x="30766" y="49530"/>
                      <a:pt x="30766" y="43339"/>
                    </a:cubicBezTo>
                    <a:cubicBezTo>
                      <a:pt x="30766" y="40005"/>
                      <a:pt x="32099" y="37052"/>
                      <a:pt x="34671" y="35909"/>
                    </a:cubicBezTo>
                    <a:cubicBezTo>
                      <a:pt x="37052" y="34862"/>
                      <a:pt x="40291" y="34290"/>
                      <a:pt x="44101" y="34290"/>
                    </a:cubicBezTo>
                    <a:lnTo>
                      <a:pt x="131254" y="34290"/>
                    </a:lnTo>
                    <a:cubicBezTo>
                      <a:pt x="136112" y="34290"/>
                      <a:pt x="140018" y="34862"/>
                      <a:pt x="142780" y="36004"/>
                    </a:cubicBezTo>
                    <a:lnTo>
                      <a:pt x="142780" y="36004"/>
                    </a:lnTo>
                    <a:cubicBezTo>
                      <a:pt x="145732" y="37148"/>
                      <a:pt x="147161" y="40196"/>
                      <a:pt x="147161" y="43529"/>
                    </a:cubicBezTo>
                    <a:close/>
                  </a:path>
                </a:pathLst>
              </a:custGeom>
              <a:solidFill>
                <a:srgbClr val="1D252D"/>
              </a:solidFill>
              <a:ln w="9525" cap="flat">
                <a:noFill/>
                <a:prstDash val="solid"/>
                <a:miter/>
              </a:ln>
            </p:spPr>
            <p:txBody>
              <a:bodyPr rtlCol="0" anchor="ctr"/>
              <a:lstStyle/>
              <a:p>
                <a:endParaRPr lang="en-GB" sz="1350"/>
              </a:p>
            </p:txBody>
          </p:sp>
          <p:sp>
            <p:nvSpPr>
              <p:cNvPr id="70" name="Freeform: Shape 69">
                <a:extLst>
                  <a:ext uri="{FF2B5EF4-FFF2-40B4-BE49-F238E27FC236}">
                    <a16:creationId xmlns:a16="http://schemas.microsoft.com/office/drawing/2014/main" id="{AD88D3B4-B436-E65B-DAB1-F5D39F00FCCA}"/>
                  </a:ext>
                </a:extLst>
              </p:cNvPr>
              <p:cNvSpPr/>
              <p:nvPr/>
            </p:nvSpPr>
            <p:spPr>
              <a:xfrm>
                <a:off x="10190702" y="1083849"/>
                <a:ext cx="171830" cy="88201"/>
              </a:xfrm>
              <a:custGeom>
                <a:avLst/>
                <a:gdLst>
                  <a:gd name="connsiteX0" fmla="*/ 82296 w 171830"/>
                  <a:gd name="connsiteY0" fmla="*/ 21622 h 88201"/>
                  <a:gd name="connsiteX1" fmla="*/ 71151 w 171830"/>
                  <a:gd name="connsiteY1" fmla="*/ 4000 h 88201"/>
                  <a:gd name="connsiteX2" fmla="*/ 48101 w 171830"/>
                  <a:gd name="connsiteY2" fmla="*/ 0 h 88201"/>
                  <a:gd name="connsiteX3" fmla="*/ 21431 w 171830"/>
                  <a:gd name="connsiteY3" fmla="*/ 2476 h 88201"/>
                  <a:gd name="connsiteX4" fmla="*/ 5619 w 171830"/>
                  <a:gd name="connsiteY4" fmla="*/ 11811 h 88201"/>
                  <a:gd name="connsiteX5" fmla="*/ 0 w 171830"/>
                  <a:gd name="connsiteY5" fmla="*/ 31432 h 88201"/>
                  <a:gd name="connsiteX6" fmla="*/ 0 w 171830"/>
                  <a:gd name="connsiteY6" fmla="*/ 88201 h 88201"/>
                  <a:gd name="connsiteX7" fmla="*/ 171831 w 171830"/>
                  <a:gd name="connsiteY7" fmla="*/ 88201 h 88201"/>
                  <a:gd name="connsiteX8" fmla="*/ 171831 w 171830"/>
                  <a:gd name="connsiteY8" fmla="*/ 53721 h 88201"/>
                  <a:gd name="connsiteX9" fmla="*/ 94202 w 171830"/>
                  <a:gd name="connsiteY9" fmla="*/ 53721 h 88201"/>
                  <a:gd name="connsiteX10" fmla="*/ 94202 w 171830"/>
                  <a:gd name="connsiteY10" fmla="*/ 47911 h 88201"/>
                  <a:gd name="connsiteX11" fmla="*/ 107061 w 171830"/>
                  <a:gd name="connsiteY11" fmla="*/ 35147 h 88201"/>
                  <a:gd name="connsiteX12" fmla="*/ 171831 w 171830"/>
                  <a:gd name="connsiteY12" fmla="*/ 35147 h 88201"/>
                  <a:gd name="connsiteX13" fmla="*/ 171831 w 171830"/>
                  <a:gd name="connsiteY13" fmla="*/ 1905 h 88201"/>
                  <a:gd name="connsiteX14" fmla="*/ 108585 w 171830"/>
                  <a:gd name="connsiteY14" fmla="*/ 1524 h 88201"/>
                  <a:gd name="connsiteX15" fmla="*/ 91916 w 171830"/>
                  <a:gd name="connsiteY15" fmla="*/ 6001 h 88201"/>
                  <a:gd name="connsiteX16" fmla="*/ 83820 w 171830"/>
                  <a:gd name="connsiteY16" fmla="*/ 21622 h 88201"/>
                  <a:gd name="connsiteX17" fmla="*/ 82201 w 171830"/>
                  <a:gd name="connsiteY17" fmla="*/ 21622 h 88201"/>
                  <a:gd name="connsiteX18" fmla="*/ 30861 w 171830"/>
                  <a:gd name="connsiteY18" fmla="*/ 53435 h 88201"/>
                  <a:gd name="connsiteX19" fmla="*/ 30861 w 171830"/>
                  <a:gd name="connsiteY19" fmla="*/ 45053 h 88201"/>
                  <a:gd name="connsiteX20" fmla="*/ 48101 w 171830"/>
                  <a:gd name="connsiteY20" fmla="*/ 33242 h 88201"/>
                  <a:gd name="connsiteX21" fmla="*/ 65341 w 171830"/>
                  <a:gd name="connsiteY21" fmla="*/ 45053 h 88201"/>
                  <a:gd name="connsiteX22" fmla="*/ 65341 w 171830"/>
                  <a:gd name="connsiteY22" fmla="*/ 53435 h 88201"/>
                  <a:gd name="connsiteX23" fmla="*/ 30861 w 171830"/>
                  <a:gd name="connsiteY23" fmla="*/ 53435 h 88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71830" h="88201">
                    <a:moveTo>
                      <a:pt x="82296" y="21622"/>
                    </a:moveTo>
                    <a:cubicBezTo>
                      <a:pt x="80581" y="13906"/>
                      <a:pt x="78391" y="8191"/>
                      <a:pt x="71151" y="4000"/>
                    </a:cubicBezTo>
                    <a:cubicBezTo>
                      <a:pt x="65913" y="1048"/>
                      <a:pt x="57721" y="0"/>
                      <a:pt x="48101" y="0"/>
                    </a:cubicBezTo>
                    <a:cubicBezTo>
                      <a:pt x="37433" y="0"/>
                      <a:pt x="28289" y="857"/>
                      <a:pt x="21431" y="2476"/>
                    </a:cubicBezTo>
                    <a:cubicBezTo>
                      <a:pt x="14668" y="4096"/>
                      <a:pt x="9334" y="7239"/>
                      <a:pt x="5619" y="11811"/>
                    </a:cubicBezTo>
                    <a:cubicBezTo>
                      <a:pt x="1905" y="16383"/>
                      <a:pt x="0" y="22955"/>
                      <a:pt x="0" y="31432"/>
                    </a:cubicBezTo>
                    <a:lnTo>
                      <a:pt x="0" y="88201"/>
                    </a:lnTo>
                    <a:cubicBezTo>
                      <a:pt x="0" y="88201"/>
                      <a:pt x="171831" y="88201"/>
                      <a:pt x="171831" y="88201"/>
                    </a:cubicBezTo>
                    <a:lnTo>
                      <a:pt x="171831" y="53721"/>
                    </a:lnTo>
                    <a:cubicBezTo>
                      <a:pt x="171831" y="53721"/>
                      <a:pt x="94202" y="53721"/>
                      <a:pt x="94202" y="53721"/>
                    </a:cubicBezTo>
                    <a:lnTo>
                      <a:pt x="94202" y="47911"/>
                    </a:lnTo>
                    <a:cubicBezTo>
                      <a:pt x="94202" y="40481"/>
                      <a:pt x="97536" y="35147"/>
                      <a:pt x="107061" y="35147"/>
                    </a:cubicBezTo>
                    <a:lnTo>
                      <a:pt x="171831" y="35147"/>
                    </a:lnTo>
                    <a:cubicBezTo>
                      <a:pt x="171831" y="35147"/>
                      <a:pt x="171831" y="1905"/>
                      <a:pt x="171831" y="1905"/>
                    </a:cubicBezTo>
                    <a:lnTo>
                      <a:pt x="108585" y="1524"/>
                    </a:lnTo>
                    <a:cubicBezTo>
                      <a:pt x="101632" y="1524"/>
                      <a:pt x="95726" y="3238"/>
                      <a:pt x="91916" y="6001"/>
                    </a:cubicBezTo>
                    <a:cubicBezTo>
                      <a:pt x="87153" y="9525"/>
                      <a:pt x="84867" y="15049"/>
                      <a:pt x="83820" y="21622"/>
                    </a:cubicBezTo>
                    <a:lnTo>
                      <a:pt x="82201" y="21622"/>
                    </a:lnTo>
                    <a:close/>
                    <a:moveTo>
                      <a:pt x="30861" y="53435"/>
                    </a:moveTo>
                    <a:lnTo>
                      <a:pt x="30861" y="45053"/>
                    </a:lnTo>
                    <a:cubicBezTo>
                      <a:pt x="30861" y="38862"/>
                      <a:pt x="32290" y="33242"/>
                      <a:pt x="48101" y="33242"/>
                    </a:cubicBezTo>
                    <a:cubicBezTo>
                      <a:pt x="64008" y="33242"/>
                      <a:pt x="65341" y="38767"/>
                      <a:pt x="65341" y="45053"/>
                    </a:cubicBezTo>
                    <a:lnTo>
                      <a:pt x="65341" y="53435"/>
                    </a:lnTo>
                    <a:lnTo>
                      <a:pt x="30861" y="53435"/>
                    </a:lnTo>
                    <a:close/>
                  </a:path>
                </a:pathLst>
              </a:custGeom>
              <a:solidFill>
                <a:srgbClr val="1D252D"/>
              </a:solidFill>
              <a:ln w="9525" cap="flat">
                <a:noFill/>
                <a:prstDash val="solid"/>
                <a:miter/>
              </a:ln>
            </p:spPr>
            <p:txBody>
              <a:bodyPr rtlCol="0" anchor="ctr"/>
              <a:lstStyle/>
              <a:p>
                <a:endParaRPr lang="en-GB" sz="1350"/>
              </a:p>
            </p:txBody>
          </p:sp>
        </p:grpSp>
      </p:grpSp>
      <p:sp>
        <p:nvSpPr>
          <p:cNvPr id="74" name="TextBox 73">
            <a:extLst>
              <a:ext uri="{FF2B5EF4-FFF2-40B4-BE49-F238E27FC236}">
                <a16:creationId xmlns:a16="http://schemas.microsoft.com/office/drawing/2014/main" id="{70F4712A-459D-C453-D3EC-2DFE29B2DF84}"/>
              </a:ext>
            </a:extLst>
          </p:cNvPr>
          <p:cNvSpPr txBox="1"/>
          <p:nvPr/>
        </p:nvSpPr>
        <p:spPr>
          <a:xfrm>
            <a:off x="382420" y="2111709"/>
            <a:ext cx="6629948" cy="2308324"/>
          </a:xfrm>
          <a:prstGeom prst="rect">
            <a:avLst/>
          </a:prstGeom>
          <a:noFill/>
        </p:spPr>
        <p:txBody>
          <a:bodyPr wrap="square" rtlCol="0">
            <a:spAutoFit/>
          </a:bodyPr>
          <a:lstStyle/>
          <a:p>
            <a:pPr algn="l"/>
            <a:r>
              <a:rPr lang="en-US" sz="1800" b="0" spc="0" baseline="0">
                <a:ln/>
                <a:solidFill>
                  <a:srgbClr val="000000"/>
                </a:solidFill>
                <a:latin typeface="Tahoma" panose="020B0604030504040204" pitchFamily="34" charset="0"/>
                <a:ea typeface="Tahoma" panose="020B0604030504040204" pitchFamily="34" charset="0"/>
                <a:cs typeface="Tahoma" panose="020B0604030504040204" pitchFamily="34" charset="0"/>
                <a:sym typeface="Arial"/>
                <a:rtl val="0"/>
              </a:rPr>
              <a:t>Centre for Mental Health is an independent charity. </a:t>
            </a:r>
          </a:p>
          <a:p>
            <a:pPr algn="l"/>
            <a:endParaRPr lang="en-US" sz="1800" b="0" spc="0" baseline="0">
              <a:ln/>
              <a:solidFill>
                <a:srgbClr val="000000"/>
              </a:solidFill>
              <a:latin typeface="Tahoma" panose="020B0604030504040204" pitchFamily="34" charset="0"/>
              <a:ea typeface="Tahoma" panose="020B0604030504040204" pitchFamily="34" charset="0"/>
              <a:cs typeface="Tahoma" panose="020B0604030504040204" pitchFamily="34" charset="0"/>
              <a:sym typeface="Arial"/>
              <a:rtl val="0"/>
            </a:endParaRPr>
          </a:p>
          <a:p>
            <a:pPr algn="l"/>
            <a:r>
              <a:rPr lang="en-US" sz="1800" b="0" spc="0" baseline="0">
                <a:ln/>
                <a:solidFill>
                  <a:srgbClr val="000000"/>
                </a:solidFill>
                <a:latin typeface="Tahoma" panose="020B0604030504040204" pitchFamily="34" charset="0"/>
                <a:ea typeface="Tahoma" panose="020B0604030504040204" pitchFamily="34" charset="0"/>
                <a:cs typeface="Tahoma" panose="020B0604030504040204" pitchFamily="34" charset="0"/>
                <a:sym typeface="Arial"/>
                <a:rtl val="0"/>
              </a:rPr>
              <a:t>We take the lead in challenging injustices in policies, systems and society, so that everyone can have better mental health.</a:t>
            </a:r>
          </a:p>
          <a:p>
            <a:pPr algn="l"/>
            <a:r>
              <a:rPr lang="en-US" sz="1800" b="0" spc="0" baseline="0">
                <a:ln/>
                <a:solidFill>
                  <a:srgbClr val="000000"/>
                </a:solidFill>
                <a:latin typeface="Tahoma" panose="020B0604030504040204" pitchFamily="34" charset="0"/>
                <a:ea typeface="Tahoma" panose="020B0604030504040204" pitchFamily="34" charset="0"/>
                <a:cs typeface="Tahoma" panose="020B0604030504040204" pitchFamily="34" charset="0"/>
                <a:sym typeface="Arial"/>
                <a:rtl val="0"/>
              </a:rPr>
              <a:t> </a:t>
            </a:r>
          </a:p>
          <a:p>
            <a:pPr algn="l"/>
            <a:r>
              <a:rPr lang="en-US" sz="1800" b="0" spc="0" baseline="0">
                <a:ln/>
                <a:solidFill>
                  <a:srgbClr val="000000"/>
                </a:solidFill>
                <a:latin typeface="Tahoma" panose="020B0604030504040204" pitchFamily="34" charset="0"/>
                <a:ea typeface="Tahoma" panose="020B0604030504040204" pitchFamily="34" charset="0"/>
                <a:cs typeface="Tahoma" panose="020B0604030504040204" pitchFamily="34" charset="0"/>
                <a:sym typeface="Arial"/>
                <a:rtl val="0"/>
              </a:rPr>
              <a:t>By building research evidence to create fairer mental health policy, we are pursuing equality, social justice and good mental health for all.</a:t>
            </a:r>
            <a:endParaRPr lang="en-GB" sz="1800" b="0" spc="0" baseline="0">
              <a:ln/>
              <a:solidFill>
                <a:srgbClr val="000000"/>
              </a:solidFill>
              <a:latin typeface="Tahoma" panose="020B0604030504040204" pitchFamily="34" charset="0"/>
              <a:ea typeface="Tahoma" panose="020B0604030504040204" pitchFamily="34" charset="0"/>
              <a:cs typeface="Tahoma" panose="020B0604030504040204" pitchFamily="34" charset="0"/>
              <a:sym typeface="Arial"/>
              <a:rtl val="0"/>
            </a:endParaRPr>
          </a:p>
        </p:txBody>
      </p:sp>
      <p:sp>
        <p:nvSpPr>
          <p:cNvPr id="263" name="TextBox 262">
            <a:extLst>
              <a:ext uri="{FF2B5EF4-FFF2-40B4-BE49-F238E27FC236}">
                <a16:creationId xmlns:a16="http://schemas.microsoft.com/office/drawing/2014/main" id="{E1E5BB54-0D7E-5F7B-EF90-48CA9600A1A1}"/>
              </a:ext>
            </a:extLst>
          </p:cNvPr>
          <p:cNvSpPr txBox="1"/>
          <p:nvPr/>
        </p:nvSpPr>
        <p:spPr>
          <a:xfrm>
            <a:off x="382420" y="1156728"/>
            <a:ext cx="1967174" cy="553998"/>
          </a:xfrm>
          <a:prstGeom prst="rect">
            <a:avLst/>
          </a:prstGeom>
          <a:noFill/>
        </p:spPr>
        <p:txBody>
          <a:bodyPr wrap="square" rtlCol="0">
            <a:spAutoFit/>
          </a:bodyPr>
          <a:lstStyle/>
          <a:p>
            <a:pPr algn="l"/>
            <a:r>
              <a:rPr lang="en-GB" sz="3000" spc="0" baseline="0">
                <a:ln/>
                <a:solidFill>
                  <a:srgbClr val="1D252D"/>
                </a:solidFill>
                <a:latin typeface="Anton"/>
                <a:sym typeface="Anton"/>
                <a:rtl val="0"/>
              </a:rPr>
              <a:t>WHO WE ARE</a:t>
            </a:r>
          </a:p>
        </p:txBody>
      </p:sp>
      <p:sp>
        <p:nvSpPr>
          <p:cNvPr id="264" name="Freeform: Shape 263">
            <a:extLst>
              <a:ext uri="{FF2B5EF4-FFF2-40B4-BE49-F238E27FC236}">
                <a16:creationId xmlns:a16="http://schemas.microsoft.com/office/drawing/2014/main" id="{94074631-6E78-1EEB-BD89-628A0435A2D8}"/>
              </a:ext>
            </a:extLst>
          </p:cNvPr>
          <p:cNvSpPr/>
          <p:nvPr/>
        </p:nvSpPr>
        <p:spPr>
          <a:xfrm>
            <a:off x="419753" y="1697780"/>
            <a:ext cx="6210113" cy="142292"/>
          </a:xfrm>
          <a:custGeom>
            <a:avLst/>
            <a:gdLst>
              <a:gd name="connsiteX0" fmla="*/ 0 w 5445537"/>
              <a:gd name="connsiteY0" fmla="*/ 0 h 110299"/>
              <a:gd name="connsiteX1" fmla="*/ 0 w 5445537"/>
              <a:gd name="connsiteY1" fmla="*/ 110300 h 110299"/>
              <a:gd name="connsiteX2" fmla="*/ 5445538 w 5445537"/>
              <a:gd name="connsiteY2" fmla="*/ 59912 h 110299"/>
              <a:gd name="connsiteX3" fmla="*/ 5445538 w 5445537"/>
              <a:gd name="connsiteY3" fmla="*/ 0 h 110299"/>
              <a:gd name="connsiteX4" fmla="*/ 0 w 5445537"/>
              <a:gd name="connsiteY4" fmla="*/ 0 h 1102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45537" h="110299">
                <a:moveTo>
                  <a:pt x="0" y="0"/>
                </a:moveTo>
                <a:lnTo>
                  <a:pt x="0" y="110300"/>
                </a:lnTo>
                <a:lnTo>
                  <a:pt x="5445538" y="59912"/>
                </a:lnTo>
                <a:lnTo>
                  <a:pt x="5445538" y="0"/>
                </a:lnTo>
                <a:lnTo>
                  <a:pt x="0" y="0"/>
                </a:lnTo>
                <a:close/>
              </a:path>
            </a:pathLst>
          </a:custGeom>
          <a:solidFill>
            <a:srgbClr val="E0E821"/>
          </a:solidFill>
          <a:ln w="9525" cap="flat">
            <a:noFill/>
            <a:prstDash val="solid"/>
            <a:miter/>
          </a:ln>
        </p:spPr>
        <p:txBody>
          <a:bodyPr rtlCol="0" anchor="ctr"/>
          <a:lstStyle/>
          <a:p>
            <a:endParaRPr lang="en-GB" sz="1350"/>
          </a:p>
        </p:txBody>
      </p:sp>
    </p:spTree>
    <p:extLst>
      <p:ext uri="{BB962C8B-B14F-4D97-AF65-F5344CB8AC3E}">
        <p14:creationId xmlns:p14="http://schemas.microsoft.com/office/powerpoint/2010/main" val="70328131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ACF2F177-5CB7-3484-B71A-0AB4D467A576}"/>
              </a:ext>
            </a:extLst>
          </p:cNvPr>
          <p:cNvSpPr/>
          <p:nvPr/>
        </p:nvSpPr>
        <p:spPr>
          <a:xfrm>
            <a:off x="1" y="-8668"/>
            <a:ext cx="7913024" cy="1268897"/>
          </a:xfrm>
          <a:custGeom>
            <a:avLst/>
            <a:gdLst>
              <a:gd name="connsiteX0" fmla="*/ 0 w 7854981"/>
              <a:gd name="connsiteY0" fmla="*/ 0 h 1230153"/>
              <a:gd name="connsiteX1" fmla="*/ 0 w 7854981"/>
              <a:gd name="connsiteY1" fmla="*/ 1230154 h 1230153"/>
              <a:gd name="connsiteX2" fmla="*/ 7854982 w 7854981"/>
              <a:gd name="connsiteY2" fmla="*/ 980218 h 1230153"/>
              <a:gd name="connsiteX3" fmla="*/ 7854982 w 7854981"/>
              <a:gd name="connsiteY3" fmla="*/ 0 h 1230153"/>
              <a:gd name="connsiteX4" fmla="*/ 0 w 7854981"/>
              <a:gd name="connsiteY4" fmla="*/ 0 h 12301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54981" h="1230153">
                <a:moveTo>
                  <a:pt x="0" y="0"/>
                </a:moveTo>
                <a:lnTo>
                  <a:pt x="0" y="1230154"/>
                </a:lnTo>
                <a:lnTo>
                  <a:pt x="7854982" y="980218"/>
                </a:lnTo>
                <a:lnTo>
                  <a:pt x="7854982" y="0"/>
                </a:lnTo>
                <a:lnTo>
                  <a:pt x="0" y="0"/>
                </a:lnTo>
                <a:close/>
              </a:path>
            </a:pathLst>
          </a:custGeom>
          <a:solidFill>
            <a:srgbClr val="49C5B1"/>
          </a:solidFill>
          <a:ln w="9525" cap="flat">
            <a:noFill/>
            <a:prstDash val="solid"/>
            <a:miter/>
          </a:ln>
        </p:spPr>
        <p:txBody>
          <a:bodyPr rtlCol="0" anchor="ctr"/>
          <a:lstStyle/>
          <a:p>
            <a:endParaRPr lang="en-GB" sz="1350"/>
          </a:p>
        </p:txBody>
      </p:sp>
      <p:grpSp>
        <p:nvGrpSpPr>
          <p:cNvPr id="11" name="Graphic 7">
            <a:extLst>
              <a:ext uri="{FF2B5EF4-FFF2-40B4-BE49-F238E27FC236}">
                <a16:creationId xmlns:a16="http://schemas.microsoft.com/office/drawing/2014/main" id="{925F53D8-D0DF-7CD3-2A5F-FC4A986F8430}"/>
              </a:ext>
            </a:extLst>
          </p:cNvPr>
          <p:cNvGrpSpPr/>
          <p:nvPr/>
        </p:nvGrpSpPr>
        <p:grpSpPr>
          <a:xfrm>
            <a:off x="8092084" y="123101"/>
            <a:ext cx="855641" cy="855331"/>
            <a:chOff x="9636061" y="1015841"/>
            <a:chExt cx="789527" cy="789241"/>
          </a:xfrm>
        </p:grpSpPr>
        <p:grpSp>
          <p:nvGrpSpPr>
            <p:cNvPr id="12" name="Graphic 7">
              <a:extLst>
                <a:ext uri="{FF2B5EF4-FFF2-40B4-BE49-F238E27FC236}">
                  <a16:creationId xmlns:a16="http://schemas.microsoft.com/office/drawing/2014/main" id="{98065139-2ADE-E176-136F-D27DE5A9A096}"/>
                </a:ext>
              </a:extLst>
            </p:cNvPr>
            <p:cNvGrpSpPr/>
            <p:nvPr/>
          </p:nvGrpSpPr>
          <p:grpSpPr>
            <a:xfrm>
              <a:off x="9794367" y="1472469"/>
              <a:ext cx="629792" cy="332613"/>
              <a:chOff x="9794367" y="1472469"/>
              <a:chExt cx="629792" cy="332613"/>
            </a:xfrm>
          </p:grpSpPr>
          <p:sp>
            <p:nvSpPr>
              <p:cNvPr id="13" name="Freeform: Shape 12">
                <a:extLst>
                  <a:ext uri="{FF2B5EF4-FFF2-40B4-BE49-F238E27FC236}">
                    <a16:creationId xmlns:a16="http://schemas.microsoft.com/office/drawing/2014/main" id="{0B4C9D5A-3401-52F0-B80F-601CEA074B33}"/>
                  </a:ext>
                </a:extLst>
              </p:cNvPr>
              <p:cNvSpPr/>
              <p:nvPr/>
            </p:nvSpPr>
            <p:spPr>
              <a:xfrm>
                <a:off x="9794367" y="1472469"/>
                <a:ext cx="629792" cy="332613"/>
              </a:xfrm>
              <a:custGeom>
                <a:avLst/>
                <a:gdLst>
                  <a:gd name="connsiteX0" fmla="*/ 629793 w 629792"/>
                  <a:gd name="connsiteY0" fmla="*/ 0 h 332613"/>
                  <a:gd name="connsiteX1" fmla="*/ 0 w 629792"/>
                  <a:gd name="connsiteY1" fmla="*/ 41529 h 332613"/>
                  <a:gd name="connsiteX2" fmla="*/ 0 w 629792"/>
                  <a:gd name="connsiteY2" fmla="*/ 291275 h 332613"/>
                  <a:gd name="connsiteX3" fmla="*/ 629793 w 629792"/>
                  <a:gd name="connsiteY3" fmla="*/ 332613 h 332613"/>
                  <a:gd name="connsiteX4" fmla="*/ 629793 w 629792"/>
                  <a:gd name="connsiteY4" fmla="*/ 0 h 332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9792" h="332613">
                    <a:moveTo>
                      <a:pt x="629793" y="0"/>
                    </a:moveTo>
                    <a:lnTo>
                      <a:pt x="0" y="41529"/>
                    </a:lnTo>
                    <a:lnTo>
                      <a:pt x="0" y="291275"/>
                    </a:lnTo>
                    <a:lnTo>
                      <a:pt x="629793" y="332613"/>
                    </a:lnTo>
                    <a:lnTo>
                      <a:pt x="629793" y="0"/>
                    </a:lnTo>
                    <a:close/>
                  </a:path>
                </a:pathLst>
              </a:custGeom>
              <a:solidFill>
                <a:srgbClr val="78D64B"/>
              </a:solidFill>
              <a:ln w="9525" cap="flat">
                <a:noFill/>
                <a:prstDash val="solid"/>
                <a:miter/>
              </a:ln>
            </p:spPr>
            <p:txBody>
              <a:bodyPr rtlCol="0" anchor="ctr"/>
              <a:lstStyle/>
              <a:p>
                <a:endParaRPr lang="en-GB" sz="1350"/>
              </a:p>
            </p:txBody>
          </p:sp>
          <p:grpSp>
            <p:nvGrpSpPr>
              <p:cNvPr id="14" name="Graphic 7">
                <a:extLst>
                  <a:ext uri="{FF2B5EF4-FFF2-40B4-BE49-F238E27FC236}">
                    <a16:creationId xmlns:a16="http://schemas.microsoft.com/office/drawing/2014/main" id="{EBFF22A0-8A05-4813-1C39-30D3DE015478}"/>
                  </a:ext>
                </a:extLst>
              </p:cNvPr>
              <p:cNvGrpSpPr/>
              <p:nvPr/>
            </p:nvGrpSpPr>
            <p:grpSpPr>
              <a:xfrm>
                <a:off x="9836943" y="1545526"/>
                <a:ext cx="547211" cy="184404"/>
                <a:chOff x="9836943" y="1545526"/>
                <a:chExt cx="547211" cy="184404"/>
              </a:xfrm>
              <a:solidFill>
                <a:srgbClr val="1D252D"/>
              </a:solidFill>
            </p:grpSpPr>
            <p:sp>
              <p:nvSpPr>
                <p:cNvPr id="15" name="Freeform: Shape 14">
                  <a:extLst>
                    <a:ext uri="{FF2B5EF4-FFF2-40B4-BE49-F238E27FC236}">
                      <a16:creationId xmlns:a16="http://schemas.microsoft.com/office/drawing/2014/main" id="{A5B49832-6B39-90D9-2FA8-C405AF51F921}"/>
                    </a:ext>
                  </a:extLst>
                </p:cNvPr>
                <p:cNvSpPr/>
                <p:nvPr/>
              </p:nvSpPr>
              <p:spPr>
                <a:xfrm>
                  <a:off x="9836943" y="1545621"/>
                  <a:ext cx="90678" cy="184213"/>
                </a:xfrm>
                <a:custGeom>
                  <a:avLst/>
                  <a:gdLst>
                    <a:gd name="connsiteX0" fmla="*/ 0 w 90678"/>
                    <a:gd name="connsiteY0" fmla="*/ 184214 h 184213"/>
                    <a:gd name="connsiteX1" fmla="*/ 0 w 90678"/>
                    <a:gd name="connsiteY1" fmla="*/ 0 h 184213"/>
                    <a:gd name="connsiteX2" fmla="*/ 36671 w 90678"/>
                    <a:gd name="connsiteY2" fmla="*/ 0 h 184213"/>
                    <a:gd name="connsiteX3" fmla="*/ 36671 w 90678"/>
                    <a:gd name="connsiteY3" fmla="*/ 65818 h 184213"/>
                    <a:gd name="connsiteX4" fmla="*/ 54007 w 90678"/>
                    <a:gd name="connsiteY4" fmla="*/ 65818 h 184213"/>
                    <a:gd name="connsiteX5" fmla="*/ 54007 w 90678"/>
                    <a:gd name="connsiteY5" fmla="*/ 0 h 184213"/>
                    <a:gd name="connsiteX6" fmla="*/ 90678 w 90678"/>
                    <a:gd name="connsiteY6" fmla="*/ 0 h 184213"/>
                    <a:gd name="connsiteX7" fmla="*/ 90678 w 90678"/>
                    <a:gd name="connsiteY7" fmla="*/ 184214 h 184213"/>
                    <a:gd name="connsiteX8" fmla="*/ 54007 w 90678"/>
                    <a:gd name="connsiteY8" fmla="*/ 184214 h 184213"/>
                    <a:gd name="connsiteX9" fmla="*/ 54007 w 90678"/>
                    <a:gd name="connsiteY9" fmla="*/ 100584 h 184213"/>
                    <a:gd name="connsiteX10" fmla="*/ 36671 w 90678"/>
                    <a:gd name="connsiteY10" fmla="*/ 100584 h 184213"/>
                    <a:gd name="connsiteX11" fmla="*/ 36671 w 90678"/>
                    <a:gd name="connsiteY11" fmla="*/ 184214 h 184213"/>
                    <a:gd name="connsiteX12" fmla="*/ 0 w 90678"/>
                    <a:gd name="connsiteY12" fmla="*/ 184214 h 18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0678" h="184213">
                      <a:moveTo>
                        <a:pt x="0" y="184214"/>
                      </a:moveTo>
                      <a:lnTo>
                        <a:pt x="0" y="0"/>
                      </a:lnTo>
                      <a:lnTo>
                        <a:pt x="36671" y="0"/>
                      </a:lnTo>
                      <a:lnTo>
                        <a:pt x="36671" y="65818"/>
                      </a:lnTo>
                      <a:lnTo>
                        <a:pt x="54007" y="65818"/>
                      </a:lnTo>
                      <a:lnTo>
                        <a:pt x="54007" y="0"/>
                      </a:lnTo>
                      <a:lnTo>
                        <a:pt x="90678" y="0"/>
                      </a:lnTo>
                      <a:lnTo>
                        <a:pt x="90678" y="184214"/>
                      </a:lnTo>
                      <a:lnTo>
                        <a:pt x="54007" y="184214"/>
                      </a:lnTo>
                      <a:lnTo>
                        <a:pt x="54007" y="100584"/>
                      </a:lnTo>
                      <a:lnTo>
                        <a:pt x="36671" y="100584"/>
                      </a:lnTo>
                      <a:lnTo>
                        <a:pt x="36671" y="184214"/>
                      </a:lnTo>
                      <a:lnTo>
                        <a:pt x="0" y="184214"/>
                      </a:lnTo>
                      <a:close/>
                    </a:path>
                  </a:pathLst>
                </a:custGeom>
                <a:solidFill>
                  <a:srgbClr val="1D252D"/>
                </a:solidFill>
                <a:ln w="9525" cap="flat">
                  <a:noFill/>
                  <a:prstDash val="solid"/>
                  <a:miter/>
                </a:ln>
              </p:spPr>
              <p:txBody>
                <a:bodyPr rtlCol="0" anchor="ctr"/>
                <a:lstStyle/>
                <a:p>
                  <a:endParaRPr lang="en-GB" sz="1350"/>
                </a:p>
              </p:txBody>
            </p:sp>
            <p:sp>
              <p:nvSpPr>
                <p:cNvPr id="16" name="Freeform: Shape 15">
                  <a:extLst>
                    <a:ext uri="{FF2B5EF4-FFF2-40B4-BE49-F238E27FC236}">
                      <a16:creationId xmlns:a16="http://schemas.microsoft.com/office/drawing/2014/main" id="{8C31B269-1819-D507-16C0-B4982CA3C0B3}"/>
                    </a:ext>
                  </a:extLst>
                </p:cNvPr>
                <p:cNvSpPr/>
                <p:nvPr/>
              </p:nvSpPr>
              <p:spPr>
                <a:xfrm>
                  <a:off x="9943909" y="1545621"/>
                  <a:ext cx="76104" cy="184308"/>
                </a:xfrm>
                <a:custGeom>
                  <a:avLst/>
                  <a:gdLst>
                    <a:gd name="connsiteX0" fmla="*/ 0 w 76104"/>
                    <a:gd name="connsiteY0" fmla="*/ 184214 h 184308"/>
                    <a:gd name="connsiteX1" fmla="*/ 0 w 76104"/>
                    <a:gd name="connsiteY1" fmla="*/ 0 h 184308"/>
                    <a:gd name="connsiteX2" fmla="*/ 73819 w 76104"/>
                    <a:gd name="connsiteY2" fmla="*/ 0 h 184308"/>
                    <a:gd name="connsiteX3" fmla="*/ 73819 w 76104"/>
                    <a:gd name="connsiteY3" fmla="*/ 35624 h 184308"/>
                    <a:gd name="connsiteX4" fmla="*/ 37529 w 76104"/>
                    <a:gd name="connsiteY4" fmla="*/ 35624 h 184308"/>
                    <a:gd name="connsiteX5" fmla="*/ 37529 w 76104"/>
                    <a:gd name="connsiteY5" fmla="*/ 71438 h 184308"/>
                    <a:gd name="connsiteX6" fmla="*/ 72295 w 76104"/>
                    <a:gd name="connsiteY6" fmla="*/ 71438 h 184308"/>
                    <a:gd name="connsiteX7" fmla="*/ 72295 w 76104"/>
                    <a:gd name="connsiteY7" fmla="*/ 106204 h 184308"/>
                    <a:gd name="connsiteX8" fmla="*/ 37529 w 76104"/>
                    <a:gd name="connsiteY8" fmla="*/ 106204 h 184308"/>
                    <a:gd name="connsiteX9" fmla="*/ 37529 w 76104"/>
                    <a:gd name="connsiteY9" fmla="*/ 148495 h 184308"/>
                    <a:gd name="connsiteX10" fmla="*/ 76105 w 76104"/>
                    <a:gd name="connsiteY10" fmla="*/ 148495 h 184308"/>
                    <a:gd name="connsiteX11" fmla="*/ 76105 w 76104"/>
                    <a:gd name="connsiteY11" fmla="*/ 184309 h 184308"/>
                    <a:gd name="connsiteX12" fmla="*/ 0 w 76104"/>
                    <a:gd name="connsiteY12" fmla="*/ 184309 h 184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6104" h="184308">
                      <a:moveTo>
                        <a:pt x="0" y="184214"/>
                      </a:moveTo>
                      <a:lnTo>
                        <a:pt x="0" y="0"/>
                      </a:lnTo>
                      <a:lnTo>
                        <a:pt x="73819" y="0"/>
                      </a:lnTo>
                      <a:lnTo>
                        <a:pt x="73819" y="35624"/>
                      </a:lnTo>
                      <a:lnTo>
                        <a:pt x="37529" y="35624"/>
                      </a:lnTo>
                      <a:lnTo>
                        <a:pt x="37529" y="71438"/>
                      </a:lnTo>
                      <a:lnTo>
                        <a:pt x="72295" y="71438"/>
                      </a:lnTo>
                      <a:lnTo>
                        <a:pt x="72295" y="106204"/>
                      </a:lnTo>
                      <a:lnTo>
                        <a:pt x="37529" y="106204"/>
                      </a:lnTo>
                      <a:lnTo>
                        <a:pt x="37529" y="148495"/>
                      </a:lnTo>
                      <a:lnTo>
                        <a:pt x="76105" y="148495"/>
                      </a:lnTo>
                      <a:lnTo>
                        <a:pt x="76105" y="184309"/>
                      </a:lnTo>
                      <a:lnTo>
                        <a:pt x="0" y="184309"/>
                      </a:lnTo>
                      <a:close/>
                    </a:path>
                  </a:pathLst>
                </a:custGeom>
                <a:solidFill>
                  <a:srgbClr val="1D252D"/>
                </a:solidFill>
                <a:ln w="9525" cap="flat">
                  <a:noFill/>
                  <a:prstDash val="solid"/>
                  <a:miter/>
                </a:ln>
              </p:spPr>
              <p:txBody>
                <a:bodyPr rtlCol="0" anchor="ctr"/>
                <a:lstStyle/>
                <a:p>
                  <a:endParaRPr lang="en-GB" sz="1350"/>
                </a:p>
              </p:txBody>
            </p:sp>
            <p:sp>
              <p:nvSpPr>
                <p:cNvPr id="17" name="Freeform: Shape 16">
                  <a:extLst>
                    <a:ext uri="{FF2B5EF4-FFF2-40B4-BE49-F238E27FC236}">
                      <a16:creationId xmlns:a16="http://schemas.microsoft.com/office/drawing/2014/main" id="{50E1295E-108B-04A4-59F6-1F363D07D96A}"/>
                    </a:ext>
                  </a:extLst>
                </p:cNvPr>
                <p:cNvSpPr/>
                <p:nvPr/>
              </p:nvSpPr>
              <p:spPr>
                <a:xfrm>
                  <a:off x="10027348" y="1545621"/>
                  <a:ext cx="97821" cy="184213"/>
                </a:xfrm>
                <a:custGeom>
                  <a:avLst/>
                  <a:gdLst>
                    <a:gd name="connsiteX0" fmla="*/ 0 w 97821"/>
                    <a:gd name="connsiteY0" fmla="*/ 184214 h 184213"/>
                    <a:gd name="connsiteX1" fmla="*/ 17812 w 97821"/>
                    <a:gd name="connsiteY1" fmla="*/ 0 h 184213"/>
                    <a:gd name="connsiteX2" fmla="*/ 80200 w 97821"/>
                    <a:gd name="connsiteY2" fmla="*/ 0 h 184213"/>
                    <a:gd name="connsiteX3" fmla="*/ 97822 w 97821"/>
                    <a:gd name="connsiteY3" fmla="*/ 184214 h 184213"/>
                    <a:gd name="connsiteX4" fmla="*/ 62865 w 97821"/>
                    <a:gd name="connsiteY4" fmla="*/ 184214 h 184213"/>
                    <a:gd name="connsiteX5" fmla="*/ 60293 w 97821"/>
                    <a:gd name="connsiteY5" fmla="*/ 154400 h 184213"/>
                    <a:gd name="connsiteX6" fmla="*/ 38005 w 97821"/>
                    <a:gd name="connsiteY6" fmla="*/ 154400 h 184213"/>
                    <a:gd name="connsiteX7" fmla="*/ 35814 w 97821"/>
                    <a:gd name="connsiteY7" fmla="*/ 184214 h 184213"/>
                    <a:gd name="connsiteX8" fmla="*/ 0 w 97821"/>
                    <a:gd name="connsiteY8" fmla="*/ 184214 h 184213"/>
                    <a:gd name="connsiteX9" fmla="*/ 40767 w 97821"/>
                    <a:gd name="connsiteY9" fmla="*/ 125063 h 184213"/>
                    <a:gd name="connsiteX10" fmla="*/ 57531 w 97821"/>
                    <a:gd name="connsiteY10" fmla="*/ 125063 h 184213"/>
                    <a:gd name="connsiteX11" fmla="*/ 49339 w 97821"/>
                    <a:gd name="connsiteY11" fmla="*/ 31337 h 184213"/>
                    <a:gd name="connsiteX12" fmla="*/ 47625 w 97821"/>
                    <a:gd name="connsiteY12" fmla="*/ 31337 h 184213"/>
                    <a:gd name="connsiteX13" fmla="*/ 40767 w 97821"/>
                    <a:gd name="connsiteY13" fmla="*/ 125063 h 18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7821" h="184213">
                      <a:moveTo>
                        <a:pt x="0" y="184214"/>
                      </a:moveTo>
                      <a:lnTo>
                        <a:pt x="17812" y="0"/>
                      </a:lnTo>
                      <a:lnTo>
                        <a:pt x="80200" y="0"/>
                      </a:lnTo>
                      <a:lnTo>
                        <a:pt x="97822" y="184214"/>
                      </a:lnTo>
                      <a:lnTo>
                        <a:pt x="62865" y="184214"/>
                      </a:lnTo>
                      <a:lnTo>
                        <a:pt x="60293" y="154400"/>
                      </a:lnTo>
                      <a:lnTo>
                        <a:pt x="38005" y="154400"/>
                      </a:lnTo>
                      <a:lnTo>
                        <a:pt x="35814" y="184214"/>
                      </a:lnTo>
                      <a:lnTo>
                        <a:pt x="0" y="184214"/>
                      </a:lnTo>
                      <a:close/>
                      <a:moveTo>
                        <a:pt x="40767" y="125063"/>
                      </a:moveTo>
                      <a:lnTo>
                        <a:pt x="57531" y="125063"/>
                      </a:lnTo>
                      <a:lnTo>
                        <a:pt x="49339" y="31337"/>
                      </a:lnTo>
                      <a:lnTo>
                        <a:pt x="47625" y="31337"/>
                      </a:lnTo>
                      <a:lnTo>
                        <a:pt x="40767" y="125063"/>
                      </a:lnTo>
                      <a:close/>
                    </a:path>
                  </a:pathLst>
                </a:custGeom>
                <a:solidFill>
                  <a:srgbClr val="1D252D"/>
                </a:solidFill>
                <a:ln w="9525" cap="flat">
                  <a:noFill/>
                  <a:prstDash val="solid"/>
                  <a:miter/>
                </a:ln>
              </p:spPr>
              <p:txBody>
                <a:bodyPr rtlCol="0" anchor="ctr"/>
                <a:lstStyle/>
                <a:p>
                  <a:endParaRPr lang="en-GB" sz="1350"/>
                </a:p>
              </p:txBody>
            </p:sp>
            <p:sp>
              <p:nvSpPr>
                <p:cNvPr id="18" name="Freeform: Shape 17">
                  <a:extLst>
                    <a:ext uri="{FF2B5EF4-FFF2-40B4-BE49-F238E27FC236}">
                      <a16:creationId xmlns:a16="http://schemas.microsoft.com/office/drawing/2014/main" id="{2677A892-FB8C-935C-BA84-EF8D21AE1927}"/>
                    </a:ext>
                  </a:extLst>
                </p:cNvPr>
                <p:cNvSpPr/>
                <p:nvPr/>
              </p:nvSpPr>
              <p:spPr>
                <a:xfrm>
                  <a:off x="10136314" y="1545621"/>
                  <a:ext cx="74866" cy="184308"/>
                </a:xfrm>
                <a:custGeom>
                  <a:avLst/>
                  <a:gdLst>
                    <a:gd name="connsiteX0" fmla="*/ 0 w 74866"/>
                    <a:gd name="connsiteY0" fmla="*/ 184214 h 184308"/>
                    <a:gd name="connsiteX1" fmla="*/ 0 w 74866"/>
                    <a:gd name="connsiteY1" fmla="*/ 0 h 184308"/>
                    <a:gd name="connsiteX2" fmla="*/ 36862 w 74866"/>
                    <a:gd name="connsiteY2" fmla="*/ 0 h 184308"/>
                    <a:gd name="connsiteX3" fmla="*/ 36862 w 74866"/>
                    <a:gd name="connsiteY3" fmla="*/ 152972 h 184308"/>
                    <a:gd name="connsiteX4" fmla="*/ 74866 w 74866"/>
                    <a:gd name="connsiteY4" fmla="*/ 152972 h 184308"/>
                    <a:gd name="connsiteX5" fmla="*/ 74866 w 74866"/>
                    <a:gd name="connsiteY5" fmla="*/ 184309 h 184308"/>
                    <a:gd name="connsiteX6" fmla="*/ 0 w 74866"/>
                    <a:gd name="connsiteY6" fmla="*/ 184309 h 184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866" h="184308">
                      <a:moveTo>
                        <a:pt x="0" y="184214"/>
                      </a:moveTo>
                      <a:lnTo>
                        <a:pt x="0" y="0"/>
                      </a:lnTo>
                      <a:lnTo>
                        <a:pt x="36862" y="0"/>
                      </a:lnTo>
                      <a:lnTo>
                        <a:pt x="36862" y="152972"/>
                      </a:lnTo>
                      <a:lnTo>
                        <a:pt x="74866" y="152972"/>
                      </a:lnTo>
                      <a:lnTo>
                        <a:pt x="74866" y="184309"/>
                      </a:lnTo>
                      <a:lnTo>
                        <a:pt x="0" y="184309"/>
                      </a:lnTo>
                      <a:close/>
                    </a:path>
                  </a:pathLst>
                </a:custGeom>
                <a:solidFill>
                  <a:srgbClr val="1D252D"/>
                </a:solidFill>
                <a:ln w="9525" cap="flat">
                  <a:noFill/>
                  <a:prstDash val="solid"/>
                  <a:miter/>
                </a:ln>
              </p:spPr>
              <p:txBody>
                <a:bodyPr rtlCol="0" anchor="ctr"/>
                <a:lstStyle/>
                <a:p>
                  <a:endParaRPr lang="en-GB" sz="1350"/>
                </a:p>
              </p:txBody>
            </p:sp>
            <p:sp>
              <p:nvSpPr>
                <p:cNvPr id="19" name="Freeform: Shape 18">
                  <a:extLst>
                    <a:ext uri="{FF2B5EF4-FFF2-40B4-BE49-F238E27FC236}">
                      <a16:creationId xmlns:a16="http://schemas.microsoft.com/office/drawing/2014/main" id="{7331362F-2CE3-ED75-2E2E-2D85D3EA4F21}"/>
                    </a:ext>
                  </a:extLst>
                </p:cNvPr>
                <p:cNvSpPr/>
                <p:nvPr/>
              </p:nvSpPr>
              <p:spPr>
                <a:xfrm>
                  <a:off x="10202513" y="1545526"/>
                  <a:ext cx="80676" cy="184308"/>
                </a:xfrm>
                <a:custGeom>
                  <a:avLst/>
                  <a:gdLst>
                    <a:gd name="connsiteX0" fmla="*/ 21907 w 80676"/>
                    <a:gd name="connsiteY0" fmla="*/ 184309 h 184308"/>
                    <a:gd name="connsiteX1" fmla="*/ 21907 w 80676"/>
                    <a:gd name="connsiteY1" fmla="*/ 35433 h 184308"/>
                    <a:gd name="connsiteX2" fmla="*/ 0 w 80676"/>
                    <a:gd name="connsiteY2" fmla="*/ 35433 h 184308"/>
                    <a:gd name="connsiteX3" fmla="*/ 0 w 80676"/>
                    <a:gd name="connsiteY3" fmla="*/ 0 h 184308"/>
                    <a:gd name="connsiteX4" fmla="*/ 80676 w 80676"/>
                    <a:gd name="connsiteY4" fmla="*/ 0 h 184308"/>
                    <a:gd name="connsiteX5" fmla="*/ 80676 w 80676"/>
                    <a:gd name="connsiteY5" fmla="*/ 35433 h 184308"/>
                    <a:gd name="connsiteX6" fmla="*/ 58769 w 80676"/>
                    <a:gd name="connsiteY6" fmla="*/ 35433 h 184308"/>
                    <a:gd name="connsiteX7" fmla="*/ 58769 w 80676"/>
                    <a:gd name="connsiteY7" fmla="*/ 184309 h 184308"/>
                    <a:gd name="connsiteX8" fmla="*/ 21907 w 80676"/>
                    <a:gd name="connsiteY8" fmla="*/ 184309 h 184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676" h="184308">
                      <a:moveTo>
                        <a:pt x="21907" y="184309"/>
                      </a:moveTo>
                      <a:lnTo>
                        <a:pt x="21907" y="35433"/>
                      </a:lnTo>
                      <a:lnTo>
                        <a:pt x="0" y="35433"/>
                      </a:lnTo>
                      <a:lnTo>
                        <a:pt x="0" y="0"/>
                      </a:lnTo>
                      <a:lnTo>
                        <a:pt x="80676" y="0"/>
                      </a:lnTo>
                      <a:lnTo>
                        <a:pt x="80676" y="35433"/>
                      </a:lnTo>
                      <a:lnTo>
                        <a:pt x="58769" y="35433"/>
                      </a:lnTo>
                      <a:lnTo>
                        <a:pt x="58769" y="184309"/>
                      </a:lnTo>
                      <a:lnTo>
                        <a:pt x="21907" y="184309"/>
                      </a:lnTo>
                      <a:close/>
                    </a:path>
                  </a:pathLst>
                </a:custGeom>
                <a:solidFill>
                  <a:srgbClr val="1D252D"/>
                </a:solidFill>
                <a:ln w="9525" cap="flat">
                  <a:noFill/>
                  <a:prstDash val="solid"/>
                  <a:miter/>
                </a:ln>
              </p:spPr>
              <p:txBody>
                <a:bodyPr rtlCol="0" anchor="ctr"/>
                <a:lstStyle/>
                <a:p>
                  <a:endParaRPr lang="en-GB" sz="1350"/>
                </a:p>
              </p:txBody>
            </p:sp>
            <p:sp>
              <p:nvSpPr>
                <p:cNvPr id="20" name="Freeform: Shape 19">
                  <a:extLst>
                    <a:ext uri="{FF2B5EF4-FFF2-40B4-BE49-F238E27FC236}">
                      <a16:creationId xmlns:a16="http://schemas.microsoft.com/office/drawing/2014/main" id="{7B0A926F-B431-1806-40FF-3A4E22840719}"/>
                    </a:ext>
                  </a:extLst>
                </p:cNvPr>
                <p:cNvSpPr/>
                <p:nvPr/>
              </p:nvSpPr>
              <p:spPr>
                <a:xfrm>
                  <a:off x="10293476" y="1545621"/>
                  <a:ext cx="90678" cy="184213"/>
                </a:xfrm>
                <a:custGeom>
                  <a:avLst/>
                  <a:gdLst>
                    <a:gd name="connsiteX0" fmla="*/ 0 w 90678"/>
                    <a:gd name="connsiteY0" fmla="*/ 184214 h 184213"/>
                    <a:gd name="connsiteX1" fmla="*/ 0 w 90678"/>
                    <a:gd name="connsiteY1" fmla="*/ 0 h 184213"/>
                    <a:gd name="connsiteX2" fmla="*/ 36672 w 90678"/>
                    <a:gd name="connsiteY2" fmla="*/ 0 h 184213"/>
                    <a:gd name="connsiteX3" fmla="*/ 36672 w 90678"/>
                    <a:gd name="connsiteY3" fmla="*/ 65818 h 184213"/>
                    <a:gd name="connsiteX4" fmla="*/ 54007 w 90678"/>
                    <a:gd name="connsiteY4" fmla="*/ 65818 h 184213"/>
                    <a:gd name="connsiteX5" fmla="*/ 54007 w 90678"/>
                    <a:gd name="connsiteY5" fmla="*/ 0 h 184213"/>
                    <a:gd name="connsiteX6" fmla="*/ 90678 w 90678"/>
                    <a:gd name="connsiteY6" fmla="*/ 0 h 184213"/>
                    <a:gd name="connsiteX7" fmla="*/ 90678 w 90678"/>
                    <a:gd name="connsiteY7" fmla="*/ 184214 h 184213"/>
                    <a:gd name="connsiteX8" fmla="*/ 54007 w 90678"/>
                    <a:gd name="connsiteY8" fmla="*/ 184214 h 184213"/>
                    <a:gd name="connsiteX9" fmla="*/ 54007 w 90678"/>
                    <a:gd name="connsiteY9" fmla="*/ 100584 h 184213"/>
                    <a:gd name="connsiteX10" fmla="*/ 36672 w 90678"/>
                    <a:gd name="connsiteY10" fmla="*/ 100584 h 184213"/>
                    <a:gd name="connsiteX11" fmla="*/ 36672 w 90678"/>
                    <a:gd name="connsiteY11" fmla="*/ 184214 h 184213"/>
                    <a:gd name="connsiteX12" fmla="*/ 0 w 90678"/>
                    <a:gd name="connsiteY12" fmla="*/ 184214 h 18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0678" h="184213">
                      <a:moveTo>
                        <a:pt x="0" y="184214"/>
                      </a:moveTo>
                      <a:lnTo>
                        <a:pt x="0" y="0"/>
                      </a:lnTo>
                      <a:lnTo>
                        <a:pt x="36672" y="0"/>
                      </a:lnTo>
                      <a:lnTo>
                        <a:pt x="36672" y="65818"/>
                      </a:lnTo>
                      <a:lnTo>
                        <a:pt x="54007" y="65818"/>
                      </a:lnTo>
                      <a:lnTo>
                        <a:pt x="54007" y="0"/>
                      </a:lnTo>
                      <a:lnTo>
                        <a:pt x="90678" y="0"/>
                      </a:lnTo>
                      <a:lnTo>
                        <a:pt x="90678" y="184214"/>
                      </a:lnTo>
                      <a:lnTo>
                        <a:pt x="54007" y="184214"/>
                      </a:lnTo>
                      <a:lnTo>
                        <a:pt x="54007" y="100584"/>
                      </a:lnTo>
                      <a:lnTo>
                        <a:pt x="36672" y="100584"/>
                      </a:lnTo>
                      <a:lnTo>
                        <a:pt x="36672" y="184214"/>
                      </a:lnTo>
                      <a:lnTo>
                        <a:pt x="0" y="184214"/>
                      </a:lnTo>
                      <a:close/>
                    </a:path>
                  </a:pathLst>
                </a:custGeom>
                <a:solidFill>
                  <a:srgbClr val="1D252D"/>
                </a:solidFill>
                <a:ln w="9525" cap="flat">
                  <a:noFill/>
                  <a:prstDash val="solid"/>
                  <a:miter/>
                </a:ln>
              </p:spPr>
              <p:txBody>
                <a:bodyPr rtlCol="0" anchor="ctr"/>
                <a:lstStyle/>
                <a:p>
                  <a:endParaRPr lang="en-GB" sz="1350"/>
                </a:p>
              </p:txBody>
            </p:sp>
          </p:grpSp>
        </p:grpSp>
        <p:grpSp>
          <p:nvGrpSpPr>
            <p:cNvPr id="21" name="Graphic 7">
              <a:extLst>
                <a:ext uri="{FF2B5EF4-FFF2-40B4-BE49-F238E27FC236}">
                  <a16:creationId xmlns:a16="http://schemas.microsoft.com/office/drawing/2014/main" id="{03E66843-BD5A-AFBD-7868-C58F97C43B04}"/>
                </a:ext>
              </a:extLst>
            </p:cNvPr>
            <p:cNvGrpSpPr/>
            <p:nvPr/>
          </p:nvGrpSpPr>
          <p:grpSpPr>
            <a:xfrm>
              <a:off x="9636061" y="1199673"/>
              <a:ext cx="685705" cy="300132"/>
              <a:chOff x="9636061" y="1199673"/>
              <a:chExt cx="685705" cy="300132"/>
            </a:xfrm>
          </p:grpSpPr>
          <p:sp>
            <p:nvSpPr>
              <p:cNvPr id="22" name="Freeform: Shape 21">
                <a:extLst>
                  <a:ext uri="{FF2B5EF4-FFF2-40B4-BE49-F238E27FC236}">
                    <a16:creationId xmlns:a16="http://schemas.microsoft.com/office/drawing/2014/main" id="{6D09D772-1955-7ADF-C3D5-5D8B7CA38B01}"/>
                  </a:ext>
                </a:extLst>
              </p:cNvPr>
              <p:cNvSpPr/>
              <p:nvPr/>
            </p:nvSpPr>
            <p:spPr>
              <a:xfrm>
                <a:off x="9636061" y="1199673"/>
                <a:ext cx="685705" cy="300132"/>
              </a:xfrm>
              <a:custGeom>
                <a:avLst/>
                <a:gdLst>
                  <a:gd name="connsiteX0" fmla="*/ 0 w 685705"/>
                  <a:gd name="connsiteY0" fmla="*/ 0 h 300132"/>
                  <a:gd name="connsiteX1" fmla="*/ 0 w 685705"/>
                  <a:gd name="connsiteY1" fmla="*/ 300133 h 300132"/>
                  <a:gd name="connsiteX2" fmla="*/ 685705 w 685705"/>
                  <a:gd name="connsiteY2" fmla="*/ 254318 h 300132"/>
                  <a:gd name="connsiteX3" fmla="*/ 685705 w 685705"/>
                  <a:gd name="connsiteY3" fmla="*/ 0 h 300132"/>
                  <a:gd name="connsiteX4" fmla="*/ 0 w 685705"/>
                  <a:gd name="connsiteY4" fmla="*/ 0 h 3001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705" h="300132">
                    <a:moveTo>
                      <a:pt x="0" y="0"/>
                    </a:moveTo>
                    <a:lnTo>
                      <a:pt x="0" y="300133"/>
                    </a:lnTo>
                    <a:lnTo>
                      <a:pt x="685705" y="254318"/>
                    </a:lnTo>
                    <a:lnTo>
                      <a:pt x="685705" y="0"/>
                    </a:lnTo>
                    <a:lnTo>
                      <a:pt x="0" y="0"/>
                    </a:lnTo>
                    <a:close/>
                  </a:path>
                </a:pathLst>
              </a:custGeom>
              <a:solidFill>
                <a:srgbClr val="49C5B1"/>
              </a:solidFill>
              <a:ln w="9525" cap="flat">
                <a:noFill/>
                <a:prstDash val="solid"/>
                <a:miter/>
              </a:ln>
            </p:spPr>
            <p:txBody>
              <a:bodyPr rtlCol="0" anchor="ctr"/>
              <a:lstStyle/>
              <a:p>
                <a:endParaRPr lang="en-GB" sz="1350"/>
              </a:p>
            </p:txBody>
          </p:sp>
          <p:grpSp>
            <p:nvGrpSpPr>
              <p:cNvPr id="23" name="Graphic 7">
                <a:extLst>
                  <a:ext uri="{FF2B5EF4-FFF2-40B4-BE49-F238E27FC236}">
                    <a16:creationId xmlns:a16="http://schemas.microsoft.com/office/drawing/2014/main" id="{B6294047-9C94-2FA2-9646-E6D04EB845EA}"/>
                  </a:ext>
                </a:extLst>
              </p:cNvPr>
              <p:cNvGrpSpPr/>
              <p:nvPr/>
            </p:nvGrpSpPr>
            <p:grpSpPr>
              <a:xfrm>
                <a:off x="9672066" y="1241869"/>
                <a:ext cx="616743" cy="184404"/>
                <a:chOff x="9672066" y="1241869"/>
                <a:chExt cx="616743" cy="184404"/>
              </a:xfrm>
              <a:solidFill>
                <a:srgbClr val="1D252D"/>
              </a:solidFill>
            </p:grpSpPr>
            <p:grpSp>
              <p:nvGrpSpPr>
                <p:cNvPr id="24" name="Graphic 7">
                  <a:extLst>
                    <a:ext uri="{FF2B5EF4-FFF2-40B4-BE49-F238E27FC236}">
                      <a16:creationId xmlns:a16="http://schemas.microsoft.com/office/drawing/2014/main" id="{2F9EC427-0E15-B4E7-CBE4-49539C544E3A}"/>
                    </a:ext>
                  </a:extLst>
                </p:cNvPr>
                <p:cNvGrpSpPr/>
                <p:nvPr/>
              </p:nvGrpSpPr>
              <p:grpSpPr>
                <a:xfrm>
                  <a:off x="9672066" y="1241869"/>
                  <a:ext cx="616743" cy="184404"/>
                  <a:chOff x="9672066" y="1241869"/>
                  <a:chExt cx="616743" cy="184404"/>
                </a:xfrm>
                <a:solidFill>
                  <a:srgbClr val="1D252D"/>
                </a:solidFill>
              </p:grpSpPr>
              <p:sp>
                <p:nvSpPr>
                  <p:cNvPr id="25" name="Freeform: Shape 24">
                    <a:extLst>
                      <a:ext uri="{FF2B5EF4-FFF2-40B4-BE49-F238E27FC236}">
                        <a16:creationId xmlns:a16="http://schemas.microsoft.com/office/drawing/2014/main" id="{CC93408D-E228-355A-5961-933290EE7A75}"/>
                      </a:ext>
                    </a:extLst>
                  </p:cNvPr>
                  <p:cNvSpPr/>
                  <p:nvPr/>
                </p:nvSpPr>
                <p:spPr>
                  <a:xfrm>
                    <a:off x="9672066" y="1241964"/>
                    <a:ext cx="143732" cy="184213"/>
                  </a:xfrm>
                  <a:custGeom>
                    <a:avLst/>
                    <a:gdLst>
                      <a:gd name="connsiteX0" fmla="*/ 95 w 143732"/>
                      <a:gd name="connsiteY0" fmla="*/ 184214 h 184213"/>
                      <a:gd name="connsiteX1" fmla="*/ 95 w 143732"/>
                      <a:gd name="connsiteY1" fmla="*/ 0 h 184213"/>
                      <a:gd name="connsiteX2" fmla="*/ 56292 w 143732"/>
                      <a:gd name="connsiteY2" fmla="*/ 0 h 184213"/>
                      <a:gd name="connsiteX3" fmla="*/ 71723 w 143732"/>
                      <a:gd name="connsiteY3" fmla="*/ 112395 h 184213"/>
                      <a:gd name="connsiteX4" fmla="*/ 87154 w 143732"/>
                      <a:gd name="connsiteY4" fmla="*/ 0 h 184213"/>
                      <a:gd name="connsiteX5" fmla="*/ 143733 w 143732"/>
                      <a:gd name="connsiteY5" fmla="*/ 0 h 184213"/>
                      <a:gd name="connsiteX6" fmla="*/ 143733 w 143732"/>
                      <a:gd name="connsiteY6" fmla="*/ 184214 h 184213"/>
                      <a:gd name="connsiteX7" fmla="*/ 110014 w 143732"/>
                      <a:gd name="connsiteY7" fmla="*/ 184214 h 184213"/>
                      <a:gd name="connsiteX8" fmla="*/ 110014 w 143732"/>
                      <a:gd name="connsiteY8" fmla="*/ 51435 h 184213"/>
                      <a:gd name="connsiteX9" fmla="*/ 88773 w 143732"/>
                      <a:gd name="connsiteY9" fmla="*/ 184214 h 184213"/>
                      <a:gd name="connsiteX10" fmla="*/ 55721 w 143732"/>
                      <a:gd name="connsiteY10" fmla="*/ 184214 h 184213"/>
                      <a:gd name="connsiteX11" fmla="*/ 33242 w 143732"/>
                      <a:gd name="connsiteY11" fmla="*/ 51435 h 184213"/>
                      <a:gd name="connsiteX12" fmla="*/ 33242 w 143732"/>
                      <a:gd name="connsiteY12" fmla="*/ 184214 h 184213"/>
                      <a:gd name="connsiteX13" fmla="*/ 0 w 143732"/>
                      <a:gd name="connsiteY13" fmla="*/ 184214 h 18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3732" h="184213">
                        <a:moveTo>
                          <a:pt x="95" y="184214"/>
                        </a:moveTo>
                        <a:lnTo>
                          <a:pt x="95" y="0"/>
                        </a:lnTo>
                        <a:lnTo>
                          <a:pt x="56292" y="0"/>
                        </a:lnTo>
                        <a:lnTo>
                          <a:pt x="71723" y="112395"/>
                        </a:lnTo>
                        <a:lnTo>
                          <a:pt x="87154" y="0"/>
                        </a:lnTo>
                        <a:lnTo>
                          <a:pt x="143733" y="0"/>
                        </a:lnTo>
                        <a:lnTo>
                          <a:pt x="143733" y="184214"/>
                        </a:lnTo>
                        <a:lnTo>
                          <a:pt x="110014" y="184214"/>
                        </a:lnTo>
                        <a:lnTo>
                          <a:pt x="110014" y="51435"/>
                        </a:lnTo>
                        <a:lnTo>
                          <a:pt x="88773" y="184214"/>
                        </a:lnTo>
                        <a:lnTo>
                          <a:pt x="55721" y="184214"/>
                        </a:lnTo>
                        <a:lnTo>
                          <a:pt x="33242" y="51435"/>
                        </a:lnTo>
                        <a:lnTo>
                          <a:pt x="33242" y="184214"/>
                        </a:lnTo>
                        <a:lnTo>
                          <a:pt x="0" y="184214"/>
                        </a:lnTo>
                        <a:close/>
                      </a:path>
                    </a:pathLst>
                  </a:custGeom>
                  <a:solidFill>
                    <a:srgbClr val="1D252D"/>
                  </a:solidFill>
                  <a:ln w="9525" cap="flat">
                    <a:noFill/>
                    <a:prstDash val="solid"/>
                    <a:miter/>
                  </a:ln>
                </p:spPr>
                <p:txBody>
                  <a:bodyPr rtlCol="0" anchor="ctr"/>
                  <a:lstStyle/>
                  <a:p>
                    <a:endParaRPr lang="en-GB" sz="1350"/>
                  </a:p>
                </p:txBody>
              </p:sp>
              <p:sp>
                <p:nvSpPr>
                  <p:cNvPr id="26" name="Freeform: Shape 25">
                    <a:extLst>
                      <a:ext uri="{FF2B5EF4-FFF2-40B4-BE49-F238E27FC236}">
                        <a16:creationId xmlns:a16="http://schemas.microsoft.com/office/drawing/2014/main" id="{A517C442-C83F-6B74-A80B-C852D5146716}"/>
                      </a:ext>
                    </a:extLst>
                  </p:cNvPr>
                  <p:cNvSpPr/>
                  <p:nvPr/>
                </p:nvSpPr>
                <p:spPr>
                  <a:xfrm>
                    <a:off x="9832181" y="1241964"/>
                    <a:ext cx="76104" cy="184308"/>
                  </a:xfrm>
                  <a:custGeom>
                    <a:avLst/>
                    <a:gdLst>
                      <a:gd name="connsiteX0" fmla="*/ 0 w 76104"/>
                      <a:gd name="connsiteY0" fmla="*/ 184214 h 184308"/>
                      <a:gd name="connsiteX1" fmla="*/ 0 w 76104"/>
                      <a:gd name="connsiteY1" fmla="*/ 0 h 184308"/>
                      <a:gd name="connsiteX2" fmla="*/ 73819 w 76104"/>
                      <a:gd name="connsiteY2" fmla="*/ 0 h 184308"/>
                      <a:gd name="connsiteX3" fmla="*/ 73819 w 76104"/>
                      <a:gd name="connsiteY3" fmla="*/ 35624 h 184308"/>
                      <a:gd name="connsiteX4" fmla="*/ 37529 w 76104"/>
                      <a:gd name="connsiteY4" fmla="*/ 35624 h 184308"/>
                      <a:gd name="connsiteX5" fmla="*/ 37529 w 76104"/>
                      <a:gd name="connsiteY5" fmla="*/ 71438 h 184308"/>
                      <a:gd name="connsiteX6" fmla="*/ 72295 w 76104"/>
                      <a:gd name="connsiteY6" fmla="*/ 71438 h 184308"/>
                      <a:gd name="connsiteX7" fmla="*/ 72295 w 76104"/>
                      <a:gd name="connsiteY7" fmla="*/ 106204 h 184308"/>
                      <a:gd name="connsiteX8" fmla="*/ 37529 w 76104"/>
                      <a:gd name="connsiteY8" fmla="*/ 106204 h 184308"/>
                      <a:gd name="connsiteX9" fmla="*/ 37529 w 76104"/>
                      <a:gd name="connsiteY9" fmla="*/ 148495 h 184308"/>
                      <a:gd name="connsiteX10" fmla="*/ 76105 w 76104"/>
                      <a:gd name="connsiteY10" fmla="*/ 148495 h 184308"/>
                      <a:gd name="connsiteX11" fmla="*/ 76105 w 76104"/>
                      <a:gd name="connsiteY11" fmla="*/ 184309 h 184308"/>
                      <a:gd name="connsiteX12" fmla="*/ 0 w 76104"/>
                      <a:gd name="connsiteY12" fmla="*/ 184309 h 184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6104" h="184308">
                        <a:moveTo>
                          <a:pt x="0" y="184214"/>
                        </a:moveTo>
                        <a:lnTo>
                          <a:pt x="0" y="0"/>
                        </a:lnTo>
                        <a:lnTo>
                          <a:pt x="73819" y="0"/>
                        </a:lnTo>
                        <a:lnTo>
                          <a:pt x="73819" y="35624"/>
                        </a:lnTo>
                        <a:lnTo>
                          <a:pt x="37529" y="35624"/>
                        </a:lnTo>
                        <a:lnTo>
                          <a:pt x="37529" y="71438"/>
                        </a:lnTo>
                        <a:lnTo>
                          <a:pt x="72295" y="71438"/>
                        </a:lnTo>
                        <a:lnTo>
                          <a:pt x="72295" y="106204"/>
                        </a:lnTo>
                        <a:lnTo>
                          <a:pt x="37529" y="106204"/>
                        </a:lnTo>
                        <a:lnTo>
                          <a:pt x="37529" y="148495"/>
                        </a:lnTo>
                        <a:lnTo>
                          <a:pt x="76105" y="148495"/>
                        </a:lnTo>
                        <a:lnTo>
                          <a:pt x="76105" y="184309"/>
                        </a:lnTo>
                        <a:lnTo>
                          <a:pt x="0" y="184309"/>
                        </a:lnTo>
                        <a:close/>
                      </a:path>
                    </a:pathLst>
                  </a:custGeom>
                  <a:solidFill>
                    <a:srgbClr val="1D252D"/>
                  </a:solidFill>
                  <a:ln w="9525" cap="flat">
                    <a:noFill/>
                    <a:prstDash val="solid"/>
                    <a:miter/>
                  </a:ln>
                </p:spPr>
                <p:txBody>
                  <a:bodyPr rtlCol="0" anchor="ctr"/>
                  <a:lstStyle/>
                  <a:p>
                    <a:endParaRPr lang="en-GB" sz="1350"/>
                  </a:p>
                </p:txBody>
              </p:sp>
              <p:sp>
                <p:nvSpPr>
                  <p:cNvPr id="27" name="Freeform: Shape 26">
                    <a:extLst>
                      <a:ext uri="{FF2B5EF4-FFF2-40B4-BE49-F238E27FC236}">
                        <a16:creationId xmlns:a16="http://schemas.microsoft.com/office/drawing/2014/main" id="{2734D832-6B21-9DFB-44D1-C18D3588FB14}"/>
                      </a:ext>
                    </a:extLst>
                  </p:cNvPr>
                  <p:cNvSpPr/>
                  <p:nvPr/>
                </p:nvSpPr>
                <p:spPr>
                  <a:xfrm>
                    <a:off x="10024300" y="1241869"/>
                    <a:ext cx="80677" cy="184308"/>
                  </a:xfrm>
                  <a:custGeom>
                    <a:avLst/>
                    <a:gdLst>
                      <a:gd name="connsiteX0" fmla="*/ 21907 w 80677"/>
                      <a:gd name="connsiteY0" fmla="*/ 184309 h 184308"/>
                      <a:gd name="connsiteX1" fmla="*/ 21907 w 80677"/>
                      <a:gd name="connsiteY1" fmla="*/ 35433 h 184308"/>
                      <a:gd name="connsiteX2" fmla="*/ 0 w 80677"/>
                      <a:gd name="connsiteY2" fmla="*/ 35433 h 184308"/>
                      <a:gd name="connsiteX3" fmla="*/ 0 w 80677"/>
                      <a:gd name="connsiteY3" fmla="*/ 0 h 184308"/>
                      <a:gd name="connsiteX4" fmla="*/ 80677 w 80677"/>
                      <a:gd name="connsiteY4" fmla="*/ 0 h 184308"/>
                      <a:gd name="connsiteX5" fmla="*/ 80677 w 80677"/>
                      <a:gd name="connsiteY5" fmla="*/ 35433 h 184308"/>
                      <a:gd name="connsiteX6" fmla="*/ 58770 w 80677"/>
                      <a:gd name="connsiteY6" fmla="*/ 35433 h 184308"/>
                      <a:gd name="connsiteX7" fmla="*/ 58770 w 80677"/>
                      <a:gd name="connsiteY7" fmla="*/ 184309 h 184308"/>
                      <a:gd name="connsiteX8" fmla="*/ 21907 w 80677"/>
                      <a:gd name="connsiteY8" fmla="*/ 184309 h 184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677" h="184308">
                        <a:moveTo>
                          <a:pt x="21907" y="184309"/>
                        </a:moveTo>
                        <a:lnTo>
                          <a:pt x="21907" y="35433"/>
                        </a:lnTo>
                        <a:lnTo>
                          <a:pt x="0" y="35433"/>
                        </a:lnTo>
                        <a:lnTo>
                          <a:pt x="0" y="0"/>
                        </a:lnTo>
                        <a:lnTo>
                          <a:pt x="80677" y="0"/>
                        </a:lnTo>
                        <a:lnTo>
                          <a:pt x="80677" y="35433"/>
                        </a:lnTo>
                        <a:lnTo>
                          <a:pt x="58770" y="35433"/>
                        </a:lnTo>
                        <a:lnTo>
                          <a:pt x="58770" y="184309"/>
                        </a:lnTo>
                        <a:lnTo>
                          <a:pt x="21907" y="184309"/>
                        </a:lnTo>
                        <a:close/>
                      </a:path>
                    </a:pathLst>
                  </a:custGeom>
                  <a:solidFill>
                    <a:srgbClr val="1D252D"/>
                  </a:solidFill>
                  <a:ln w="9525" cap="flat">
                    <a:noFill/>
                    <a:prstDash val="solid"/>
                    <a:miter/>
                  </a:ln>
                </p:spPr>
                <p:txBody>
                  <a:bodyPr rtlCol="0" anchor="ctr"/>
                  <a:lstStyle/>
                  <a:p>
                    <a:endParaRPr lang="en-GB" sz="1350"/>
                  </a:p>
                </p:txBody>
              </p:sp>
              <p:sp>
                <p:nvSpPr>
                  <p:cNvPr id="28" name="Freeform: Shape 27">
                    <a:extLst>
                      <a:ext uri="{FF2B5EF4-FFF2-40B4-BE49-F238E27FC236}">
                        <a16:creationId xmlns:a16="http://schemas.microsoft.com/office/drawing/2014/main" id="{99BDCBF5-51FB-2EAB-1E06-894B9BF3333F}"/>
                      </a:ext>
                    </a:extLst>
                  </p:cNvPr>
                  <p:cNvSpPr/>
                  <p:nvPr/>
                </p:nvSpPr>
                <p:spPr>
                  <a:xfrm>
                    <a:off x="10104977" y="1241964"/>
                    <a:ext cx="97821" cy="184213"/>
                  </a:xfrm>
                  <a:custGeom>
                    <a:avLst/>
                    <a:gdLst>
                      <a:gd name="connsiteX0" fmla="*/ 0 w 97821"/>
                      <a:gd name="connsiteY0" fmla="*/ 184214 h 184213"/>
                      <a:gd name="connsiteX1" fmla="*/ 17812 w 97821"/>
                      <a:gd name="connsiteY1" fmla="*/ 0 h 184213"/>
                      <a:gd name="connsiteX2" fmla="*/ 80200 w 97821"/>
                      <a:gd name="connsiteY2" fmla="*/ 0 h 184213"/>
                      <a:gd name="connsiteX3" fmla="*/ 97821 w 97821"/>
                      <a:gd name="connsiteY3" fmla="*/ 184214 h 184213"/>
                      <a:gd name="connsiteX4" fmla="*/ 62865 w 97821"/>
                      <a:gd name="connsiteY4" fmla="*/ 184214 h 184213"/>
                      <a:gd name="connsiteX5" fmla="*/ 60293 w 97821"/>
                      <a:gd name="connsiteY5" fmla="*/ 154400 h 184213"/>
                      <a:gd name="connsiteX6" fmla="*/ 38005 w 97821"/>
                      <a:gd name="connsiteY6" fmla="*/ 154400 h 184213"/>
                      <a:gd name="connsiteX7" fmla="*/ 35814 w 97821"/>
                      <a:gd name="connsiteY7" fmla="*/ 184214 h 184213"/>
                      <a:gd name="connsiteX8" fmla="*/ 0 w 97821"/>
                      <a:gd name="connsiteY8" fmla="*/ 184214 h 184213"/>
                      <a:gd name="connsiteX9" fmla="*/ 40767 w 97821"/>
                      <a:gd name="connsiteY9" fmla="*/ 125063 h 184213"/>
                      <a:gd name="connsiteX10" fmla="*/ 57531 w 97821"/>
                      <a:gd name="connsiteY10" fmla="*/ 125063 h 184213"/>
                      <a:gd name="connsiteX11" fmla="*/ 49339 w 97821"/>
                      <a:gd name="connsiteY11" fmla="*/ 31337 h 184213"/>
                      <a:gd name="connsiteX12" fmla="*/ 47625 w 97821"/>
                      <a:gd name="connsiteY12" fmla="*/ 31337 h 184213"/>
                      <a:gd name="connsiteX13" fmla="*/ 40767 w 97821"/>
                      <a:gd name="connsiteY13" fmla="*/ 125063 h 18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7821" h="184213">
                        <a:moveTo>
                          <a:pt x="0" y="184214"/>
                        </a:moveTo>
                        <a:lnTo>
                          <a:pt x="17812" y="0"/>
                        </a:lnTo>
                        <a:lnTo>
                          <a:pt x="80200" y="0"/>
                        </a:lnTo>
                        <a:lnTo>
                          <a:pt x="97821" y="184214"/>
                        </a:lnTo>
                        <a:lnTo>
                          <a:pt x="62865" y="184214"/>
                        </a:lnTo>
                        <a:lnTo>
                          <a:pt x="60293" y="154400"/>
                        </a:lnTo>
                        <a:lnTo>
                          <a:pt x="38005" y="154400"/>
                        </a:lnTo>
                        <a:lnTo>
                          <a:pt x="35814" y="184214"/>
                        </a:lnTo>
                        <a:lnTo>
                          <a:pt x="0" y="184214"/>
                        </a:lnTo>
                        <a:close/>
                        <a:moveTo>
                          <a:pt x="40767" y="125063"/>
                        </a:moveTo>
                        <a:lnTo>
                          <a:pt x="57531" y="125063"/>
                        </a:lnTo>
                        <a:lnTo>
                          <a:pt x="49339" y="31337"/>
                        </a:lnTo>
                        <a:lnTo>
                          <a:pt x="47625" y="31337"/>
                        </a:lnTo>
                        <a:lnTo>
                          <a:pt x="40767" y="125063"/>
                        </a:lnTo>
                        <a:close/>
                      </a:path>
                    </a:pathLst>
                  </a:custGeom>
                  <a:solidFill>
                    <a:srgbClr val="1D252D"/>
                  </a:solidFill>
                  <a:ln w="9525" cap="flat">
                    <a:noFill/>
                    <a:prstDash val="solid"/>
                    <a:miter/>
                  </a:ln>
                </p:spPr>
                <p:txBody>
                  <a:bodyPr rtlCol="0" anchor="ctr"/>
                  <a:lstStyle/>
                  <a:p>
                    <a:endParaRPr lang="en-GB" sz="1350"/>
                  </a:p>
                </p:txBody>
              </p:sp>
              <p:sp>
                <p:nvSpPr>
                  <p:cNvPr id="29" name="Freeform: Shape 28">
                    <a:extLst>
                      <a:ext uri="{FF2B5EF4-FFF2-40B4-BE49-F238E27FC236}">
                        <a16:creationId xmlns:a16="http://schemas.microsoft.com/office/drawing/2014/main" id="{83B39184-9194-4A80-CF07-246EAFF23EE6}"/>
                      </a:ext>
                    </a:extLst>
                  </p:cNvPr>
                  <p:cNvSpPr/>
                  <p:nvPr/>
                </p:nvSpPr>
                <p:spPr>
                  <a:xfrm>
                    <a:off x="10213943" y="1241964"/>
                    <a:ext cx="74866" cy="184308"/>
                  </a:xfrm>
                  <a:custGeom>
                    <a:avLst/>
                    <a:gdLst>
                      <a:gd name="connsiteX0" fmla="*/ 0 w 74866"/>
                      <a:gd name="connsiteY0" fmla="*/ 184214 h 184308"/>
                      <a:gd name="connsiteX1" fmla="*/ 0 w 74866"/>
                      <a:gd name="connsiteY1" fmla="*/ 0 h 184308"/>
                      <a:gd name="connsiteX2" fmla="*/ 36862 w 74866"/>
                      <a:gd name="connsiteY2" fmla="*/ 0 h 184308"/>
                      <a:gd name="connsiteX3" fmla="*/ 36862 w 74866"/>
                      <a:gd name="connsiteY3" fmla="*/ 152972 h 184308"/>
                      <a:gd name="connsiteX4" fmla="*/ 74866 w 74866"/>
                      <a:gd name="connsiteY4" fmla="*/ 152972 h 184308"/>
                      <a:gd name="connsiteX5" fmla="*/ 74866 w 74866"/>
                      <a:gd name="connsiteY5" fmla="*/ 184309 h 184308"/>
                      <a:gd name="connsiteX6" fmla="*/ 0 w 74866"/>
                      <a:gd name="connsiteY6" fmla="*/ 184309 h 184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866" h="184308">
                        <a:moveTo>
                          <a:pt x="0" y="184214"/>
                        </a:moveTo>
                        <a:lnTo>
                          <a:pt x="0" y="0"/>
                        </a:lnTo>
                        <a:lnTo>
                          <a:pt x="36862" y="0"/>
                        </a:lnTo>
                        <a:lnTo>
                          <a:pt x="36862" y="152972"/>
                        </a:lnTo>
                        <a:lnTo>
                          <a:pt x="74866" y="152972"/>
                        </a:lnTo>
                        <a:lnTo>
                          <a:pt x="74866" y="184309"/>
                        </a:lnTo>
                        <a:lnTo>
                          <a:pt x="0" y="184309"/>
                        </a:lnTo>
                        <a:close/>
                      </a:path>
                    </a:pathLst>
                  </a:custGeom>
                  <a:solidFill>
                    <a:srgbClr val="1D252D"/>
                  </a:solidFill>
                  <a:ln w="9525" cap="flat">
                    <a:noFill/>
                    <a:prstDash val="solid"/>
                    <a:miter/>
                  </a:ln>
                </p:spPr>
                <p:txBody>
                  <a:bodyPr rtlCol="0" anchor="ctr"/>
                  <a:lstStyle/>
                  <a:p>
                    <a:endParaRPr lang="en-GB" sz="1350"/>
                  </a:p>
                </p:txBody>
              </p:sp>
            </p:grpSp>
            <p:sp>
              <p:nvSpPr>
                <p:cNvPr id="30" name="Freeform: Shape 29">
                  <a:extLst>
                    <a:ext uri="{FF2B5EF4-FFF2-40B4-BE49-F238E27FC236}">
                      <a16:creationId xmlns:a16="http://schemas.microsoft.com/office/drawing/2014/main" id="{FF6450AD-AE1B-27C5-91D3-32A560939B88}"/>
                    </a:ext>
                  </a:extLst>
                </p:cNvPr>
                <p:cNvSpPr/>
                <p:nvPr/>
              </p:nvSpPr>
              <p:spPr>
                <a:xfrm>
                  <a:off x="9920478" y="1241964"/>
                  <a:ext cx="93440" cy="184213"/>
                </a:xfrm>
                <a:custGeom>
                  <a:avLst/>
                  <a:gdLst>
                    <a:gd name="connsiteX0" fmla="*/ 59912 w 93440"/>
                    <a:gd name="connsiteY0" fmla="*/ 91345 h 184213"/>
                    <a:gd name="connsiteX1" fmla="*/ 37909 w 93440"/>
                    <a:gd name="connsiteY1" fmla="*/ 0 h 184213"/>
                    <a:gd name="connsiteX2" fmla="*/ 0 w 93440"/>
                    <a:gd name="connsiteY2" fmla="*/ 0 h 184213"/>
                    <a:gd name="connsiteX3" fmla="*/ 0 w 93440"/>
                    <a:gd name="connsiteY3" fmla="*/ 184214 h 184213"/>
                    <a:gd name="connsiteX4" fmla="*/ 33909 w 93440"/>
                    <a:gd name="connsiteY4" fmla="*/ 184214 h 184213"/>
                    <a:gd name="connsiteX5" fmla="*/ 33909 w 93440"/>
                    <a:gd name="connsiteY5" fmla="*/ 88773 h 184213"/>
                    <a:gd name="connsiteX6" fmla="*/ 57340 w 93440"/>
                    <a:gd name="connsiteY6" fmla="*/ 184214 h 184213"/>
                    <a:gd name="connsiteX7" fmla="*/ 93440 w 93440"/>
                    <a:gd name="connsiteY7" fmla="*/ 184214 h 184213"/>
                    <a:gd name="connsiteX8" fmla="*/ 93440 w 93440"/>
                    <a:gd name="connsiteY8" fmla="*/ 0 h 184213"/>
                    <a:gd name="connsiteX9" fmla="*/ 59912 w 93440"/>
                    <a:gd name="connsiteY9" fmla="*/ 0 h 184213"/>
                    <a:gd name="connsiteX10" fmla="*/ 59912 w 93440"/>
                    <a:gd name="connsiteY10" fmla="*/ 91345 h 18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3440" h="184213">
                      <a:moveTo>
                        <a:pt x="59912" y="91345"/>
                      </a:moveTo>
                      <a:lnTo>
                        <a:pt x="37909" y="0"/>
                      </a:lnTo>
                      <a:lnTo>
                        <a:pt x="0" y="0"/>
                      </a:lnTo>
                      <a:lnTo>
                        <a:pt x="0" y="184214"/>
                      </a:lnTo>
                      <a:lnTo>
                        <a:pt x="33909" y="184214"/>
                      </a:lnTo>
                      <a:lnTo>
                        <a:pt x="33909" y="88773"/>
                      </a:lnTo>
                      <a:lnTo>
                        <a:pt x="57340" y="184214"/>
                      </a:lnTo>
                      <a:lnTo>
                        <a:pt x="93440" y="184214"/>
                      </a:lnTo>
                      <a:lnTo>
                        <a:pt x="93440" y="0"/>
                      </a:lnTo>
                      <a:lnTo>
                        <a:pt x="59912" y="0"/>
                      </a:lnTo>
                      <a:lnTo>
                        <a:pt x="59912" y="91345"/>
                      </a:lnTo>
                      <a:close/>
                    </a:path>
                  </a:pathLst>
                </a:custGeom>
                <a:solidFill>
                  <a:srgbClr val="1D252D"/>
                </a:solidFill>
                <a:ln w="9525" cap="flat">
                  <a:noFill/>
                  <a:prstDash val="solid"/>
                  <a:miter/>
                </a:ln>
              </p:spPr>
              <p:txBody>
                <a:bodyPr rtlCol="0" anchor="ctr"/>
                <a:lstStyle/>
                <a:p>
                  <a:endParaRPr lang="en-GB" sz="1350"/>
                </a:p>
              </p:txBody>
            </p:sp>
          </p:grpSp>
        </p:grpSp>
        <p:grpSp>
          <p:nvGrpSpPr>
            <p:cNvPr id="31" name="Graphic 7">
              <a:extLst>
                <a:ext uri="{FF2B5EF4-FFF2-40B4-BE49-F238E27FC236}">
                  <a16:creationId xmlns:a16="http://schemas.microsoft.com/office/drawing/2014/main" id="{12976BBB-B56B-CE4F-A0A4-74B1DB80E93A}"/>
                </a:ext>
              </a:extLst>
            </p:cNvPr>
            <p:cNvGrpSpPr/>
            <p:nvPr/>
          </p:nvGrpSpPr>
          <p:grpSpPr>
            <a:xfrm>
              <a:off x="9789032" y="1015841"/>
              <a:ext cx="636555" cy="164020"/>
              <a:chOff x="9789032" y="1015841"/>
              <a:chExt cx="636555" cy="164020"/>
            </a:xfrm>
            <a:solidFill>
              <a:srgbClr val="1D252D"/>
            </a:solidFill>
          </p:grpSpPr>
          <p:sp>
            <p:nvSpPr>
              <p:cNvPr id="32" name="Freeform: Shape 31">
                <a:extLst>
                  <a:ext uri="{FF2B5EF4-FFF2-40B4-BE49-F238E27FC236}">
                    <a16:creationId xmlns:a16="http://schemas.microsoft.com/office/drawing/2014/main" id="{7370FD66-301A-48E4-F0FD-86E3F492D685}"/>
                  </a:ext>
                </a:extLst>
              </p:cNvPr>
              <p:cNvSpPr/>
              <p:nvPr/>
            </p:nvSpPr>
            <p:spPr>
              <a:xfrm>
                <a:off x="9789032" y="1015841"/>
                <a:ext cx="80581" cy="164020"/>
              </a:xfrm>
              <a:custGeom>
                <a:avLst/>
                <a:gdLst>
                  <a:gd name="connsiteX0" fmla="*/ 10763 w 80581"/>
                  <a:gd name="connsiteY0" fmla="*/ 152876 h 164020"/>
                  <a:gd name="connsiteX1" fmla="*/ 0 w 80581"/>
                  <a:gd name="connsiteY1" fmla="*/ 122682 h 164020"/>
                  <a:gd name="connsiteX2" fmla="*/ 0 w 80581"/>
                  <a:gd name="connsiteY2" fmla="*/ 48006 h 164020"/>
                  <a:gd name="connsiteX3" fmla="*/ 9716 w 80581"/>
                  <a:gd name="connsiteY3" fmla="*/ 12097 h 164020"/>
                  <a:gd name="connsiteX4" fmla="*/ 40100 w 80581"/>
                  <a:gd name="connsiteY4" fmla="*/ 0 h 164020"/>
                  <a:gd name="connsiteX5" fmla="*/ 69152 w 80581"/>
                  <a:gd name="connsiteY5" fmla="*/ 9716 h 164020"/>
                  <a:gd name="connsiteX6" fmla="*/ 80201 w 80581"/>
                  <a:gd name="connsiteY6" fmla="*/ 37624 h 164020"/>
                  <a:gd name="connsiteX7" fmla="*/ 80201 w 80581"/>
                  <a:gd name="connsiteY7" fmla="*/ 65913 h 164020"/>
                  <a:gd name="connsiteX8" fmla="*/ 47720 w 80581"/>
                  <a:gd name="connsiteY8" fmla="*/ 65913 h 164020"/>
                  <a:gd name="connsiteX9" fmla="*/ 47720 w 80581"/>
                  <a:gd name="connsiteY9" fmla="*/ 41624 h 164020"/>
                  <a:gd name="connsiteX10" fmla="*/ 46006 w 80581"/>
                  <a:gd name="connsiteY10" fmla="*/ 32099 h 164020"/>
                  <a:gd name="connsiteX11" fmla="*/ 40100 w 80581"/>
                  <a:gd name="connsiteY11" fmla="*/ 29528 h 164020"/>
                  <a:gd name="connsiteX12" fmla="*/ 34100 w 80581"/>
                  <a:gd name="connsiteY12" fmla="*/ 32480 h 164020"/>
                  <a:gd name="connsiteX13" fmla="*/ 32481 w 80581"/>
                  <a:gd name="connsiteY13" fmla="*/ 41243 h 164020"/>
                  <a:gd name="connsiteX14" fmla="*/ 32481 w 80581"/>
                  <a:gd name="connsiteY14" fmla="*/ 122492 h 164020"/>
                  <a:gd name="connsiteX15" fmla="*/ 34386 w 80581"/>
                  <a:gd name="connsiteY15" fmla="*/ 131731 h 164020"/>
                  <a:gd name="connsiteX16" fmla="*/ 40100 w 80581"/>
                  <a:gd name="connsiteY16" fmla="*/ 134588 h 164020"/>
                  <a:gd name="connsiteX17" fmla="*/ 47720 w 80581"/>
                  <a:gd name="connsiteY17" fmla="*/ 122492 h 164020"/>
                  <a:gd name="connsiteX18" fmla="*/ 47720 w 80581"/>
                  <a:gd name="connsiteY18" fmla="*/ 93345 h 164020"/>
                  <a:gd name="connsiteX19" fmla="*/ 80582 w 80581"/>
                  <a:gd name="connsiteY19" fmla="*/ 93345 h 164020"/>
                  <a:gd name="connsiteX20" fmla="*/ 80582 w 80581"/>
                  <a:gd name="connsiteY20" fmla="*/ 123825 h 164020"/>
                  <a:gd name="connsiteX21" fmla="*/ 39338 w 80581"/>
                  <a:gd name="connsiteY21" fmla="*/ 164021 h 164020"/>
                  <a:gd name="connsiteX22" fmla="*/ 10763 w 80581"/>
                  <a:gd name="connsiteY22" fmla="*/ 153067 h 164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0581" h="164020">
                    <a:moveTo>
                      <a:pt x="10763" y="152876"/>
                    </a:moveTo>
                    <a:cubicBezTo>
                      <a:pt x="3620" y="145542"/>
                      <a:pt x="0" y="135541"/>
                      <a:pt x="0" y="122682"/>
                    </a:cubicBezTo>
                    <a:lnTo>
                      <a:pt x="0" y="48006"/>
                    </a:lnTo>
                    <a:cubicBezTo>
                      <a:pt x="0" y="32099"/>
                      <a:pt x="3239" y="20098"/>
                      <a:pt x="9716" y="12097"/>
                    </a:cubicBezTo>
                    <a:cubicBezTo>
                      <a:pt x="16193" y="4001"/>
                      <a:pt x="26289" y="0"/>
                      <a:pt x="40100" y="0"/>
                    </a:cubicBezTo>
                    <a:cubicBezTo>
                      <a:pt x="52102" y="0"/>
                      <a:pt x="61818" y="3239"/>
                      <a:pt x="69152" y="9716"/>
                    </a:cubicBezTo>
                    <a:cubicBezTo>
                      <a:pt x="76486" y="16193"/>
                      <a:pt x="80201" y="25527"/>
                      <a:pt x="80201" y="37624"/>
                    </a:cubicBezTo>
                    <a:lnTo>
                      <a:pt x="80201" y="65913"/>
                    </a:lnTo>
                    <a:lnTo>
                      <a:pt x="47720" y="65913"/>
                    </a:lnTo>
                    <a:lnTo>
                      <a:pt x="47720" y="41624"/>
                    </a:lnTo>
                    <a:cubicBezTo>
                      <a:pt x="47720" y="37052"/>
                      <a:pt x="47149" y="33909"/>
                      <a:pt x="46006" y="32099"/>
                    </a:cubicBezTo>
                    <a:cubicBezTo>
                      <a:pt x="44863" y="30385"/>
                      <a:pt x="42863" y="29528"/>
                      <a:pt x="40100" y="29528"/>
                    </a:cubicBezTo>
                    <a:cubicBezTo>
                      <a:pt x="37338" y="29528"/>
                      <a:pt x="35147" y="30480"/>
                      <a:pt x="34100" y="32480"/>
                    </a:cubicBezTo>
                    <a:cubicBezTo>
                      <a:pt x="33052" y="34481"/>
                      <a:pt x="32481" y="37433"/>
                      <a:pt x="32481" y="41243"/>
                    </a:cubicBezTo>
                    <a:lnTo>
                      <a:pt x="32481" y="122492"/>
                    </a:lnTo>
                    <a:cubicBezTo>
                      <a:pt x="32481" y="126683"/>
                      <a:pt x="33147" y="129826"/>
                      <a:pt x="34386" y="131731"/>
                    </a:cubicBezTo>
                    <a:cubicBezTo>
                      <a:pt x="35624" y="133636"/>
                      <a:pt x="37529" y="134588"/>
                      <a:pt x="40100" y="134588"/>
                    </a:cubicBezTo>
                    <a:cubicBezTo>
                      <a:pt x="45149" y="134588"/>
                      <a:pt x="47720" y="130588"/>
                      <a:pt x="47720" y="122492"/>
                    </a:cubicBezTo>
                    <a:lnTo>
                      <a:pt x="47720" y="93345"/>
                    </a:lnTo>
                    <a:lnTo>
                      <a:pt x="80582" y="93345"/>
                    </a:lnTo>
                    <a:lnTo>
                      <a:pt x="80582" y="123825"/>
                    </a:lnTo>
                    <a:cubicBezTo>
                      <a:pt x="80582" y="150686"/>
                      <a:pt x="66866" y="164021"/>
                      <a:pt x="39338" y="164021"/>
                    </a:cubicBezTo>
                    <a:cubicBezTo>
                      <a:pt x="27432" y="164021"/>
                      <a:pt x="17907" y="160401"/>
                      <a:pt x="10763" y="153067"/>
                    </a:cubicBezTo>
                    <a:close/>
                  </a:path>
                </a:pathLst>
              </a:custGeom>
              <a:solidFill>
                <a:srgbClr val="1D252D"/>
              </a:solidFill>
              <a:ln w="9525" cap="flat">
                <a:noFill/>
                <a:prstDash val="solid"/>
                <a:miter/>
              </a:ln>
            </p:spPr>
            <p:txBody>
              <a:bodyPr rtlCol="0" anchor="ctr"/>
              <a:lstStyle/>
              <a:p>
                <a:endParaRPr lang="en-GB" sz="1350"/>
              </a:p>
            </p:txBody>
          </p:sp>
          <p:sp>
            <p:nvSpPr>
              <p:cNvPr id="33" name="Freeform: Shape 32">
                <a:extLst>
                  <a:ext uri="{FF2B5EF4-FFF2-40B4-BE49-F238E27FC236}">
                    <a16:creationId xmlns:a16="http://schemas.microsoft.com/office/drawing/2014/main" id="{FD437480-DF7D-C09D-3086-2E461A5D0BDD}"/>
                  </a:ext>
                </a:extLst>
              </p:cNvPr>
              <p:cNvSpPr/>
              <p:nvPr/>
            </p:nvSpPr>
            <p:spPr>
              <a:xfrm>
                <a:off x="9882378" y="1017841"/>
                <a:ext cx="66198" cy="159924"/>
              </a:xfrm>
              <a:custGeom>
                <a:avLst/>
                <a:gdLst>
                  <a:gd name="connsiteX0" fmla="*/ 0 w 66198"/>
                  <a:gd name="connsiteY0" fmla="*/ 159925 h 159924"/>
                  <a:gd name="connsiteX1" fmla="*/ 0 w 66198"/>
                  <a:gd name="connsiteY1" fmla="*/ 0 h 159924"/>
                  <a:gd name="connsiteX2" fmla="*/ 64103 w 66198"/>
                  <a:gd name="connsiteY2" fmla="*/ 0 h 159924"/>
                  <a:gd name="connsiteX3" fmla="*/ 64103 w 66198"/>
                  <a:gd name="connsiteY3" fmla="*/ 30861 h 159924"/>
                  <a:gd name="connsiteX4" fmla="*/ 32671 w 66198"/>
                  <a:gd name="connsiteY4" fmla="*/ 30861 h 159924"/>
                  <a:gd name="connsiteX5" fmla="*/ 32671 w 66198"/>
                  <a:gd name="connsiteY5" fmla="*/ 61913 h 159924"/>
                  <a:gd name="connsiteX6" fmla="*/ 62865 w 66198"/>
                  <a:gd name="connsiteY6" fmla="*/ 61913 h 159924"/>
                  <a:gd name="connsiteX7" fmla="*/ 62865 w 66198"/>
                  <a:gd name="connsiteY7" fmla="*/ 92107 h 159924"/>
                  <a:gd name="connsiteX8" fmla="*/ 32671 w 66198"/>
                  <a:gd name="connsiteY8" fmla="*/ 92107 h 159924"/>
                  <a:gd name="connsiteX9" fmla="*/ 32671 w 66198"/>
                  <a:gd name="connsiteY9" fmla="*/ 128778 h 159924"/>
                  <a:gd name="connsiteX10" fmla="*/ 66198 w 66198"/>
                  <a:gd name="connsiteY10" fmla="*/ 128778 h 159924"/>
                  <a:gd name="connsiteX11" fmla="*/ 66198 w 66198"/>
                  <a:gd name="connsiteY11" fmla="*/ 159829 h 159924"/>
                  <a:gd name="connsiteX12" fmla="*/ 95 w 66198"/>
                  <a:gd name="connsiteY12" fmla="*/ 159829 h 159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6198" h="159924">
                    <a:moveTo>
                      <a:pt x="0" y="159925"/>
                    </a:moveTo>
                    <a:lnTo>
                      <a:pt x="0" y="0"/>
                    </a:lnTo>
                    <a:lnTo>
                      <a:pt x="64103" y="0"/>
                    </a:lnTo>
                    <a:lnTo>
                      <a:pt x="64103" y="30861"/>
                    </a:lnTo>
                    <a:lnTo>
                      <a:pt x="32671" y="30861"/>
                    </a:lnTo>
                    <a:lnTo>
                      <a:pt x="32671" y="61913"/>
                    </a:lnTo>
                    <a:lnTo>
                      <a:pt x="62865" y="61913"/>
                    </a:lnTo>
                    <a:lnTo>
                      <a:pt x="62865" y="92107"/>
                    </a:lnTo>
                    <a:lnTo>
                      <a:pt x="32671" y="92107"/>
                    </a:lnTo>
                    <a:lnTo>
                      <a:pt x="32671" y="128778"/>
                    </a:lnTo>
                    <a:lnTo>
                      <a:pt x="66198" y="128778"/>
                    </a:lnTo>
                    <a:lnTo>
                      <a:pt x="66198" y="159829"/>
                    </a:lnTo>
                    <a:lnTo>
                      <a:pt x="95" y="159829"/>
                    </a:lnTo>
                    <a:close/>
                  </a:path>
                </a:pathLst>
              </a:custGeom>
              <a:solidFill>
                <a:srgbClr val="1D252D"/>
              </a:solidFill>
              <a:ln w="9525" cap="flat">
                <a:noFill/>
                <a:prstDash val="solid"/>
                <a:miter/>
              </a:ln>
            </p:spPr>
            <p:txBody>
              <a:bodyPr rtlCol="0" anchor="ctr"/>
              <a:lstStyle/>
              <a:p>
                <a:endParaRPr lang="en-GB" sz="1350"/>
              </a:p>
            </p:txBody>
          </p:sp>
          <p:sp>
            <p:nvSpPr>
              <p:cNvPr id="34" name="Freeform: Shape 33">
                <a:extLst>
                  <a:ext uri="{FF2B5EF4-FFF2-40B4-BE49-F238E27FC236}">
                    <a16:creationId xmlns:a16="http://schemas.microsoft.com/office/drawing/2014/main" id="{FFDDFF5B-C2E4-6045-D53B-8F04F66743E5}"/>
                  </a:ext>
                </a:extLst>
              </p:cNvPr>
              <p:cNvSpPr/>
              <p:nvPr/>
            </p:nvSpPr>
            <p:spPr>
              <a:xfrm>
                <a:off x="9961054" y="1017746"/>
                <a:ext cx="80581" cy="160020"/>
              </a:xfrm>
              <a:custGeom>
                <a:avLst/>
                <a:gdLst>
                  <a:gd name="connsiteX0" fmla="*/ 51435 w 80581"/>
                  <a:gd name="connsiteY0" fmla="*/ 0 h 160020"/>
                  <a:gd name="connsiteX1" fmla="*/ 51435 w 80581"/>
                  <a:gd name="connsiteY1" fmla="*/ 79153 h 160020"/>
                  <a:gd name="connsiteX2" fmla="*/ 32956 w 80581"/>
                  <a:gd name="connsiteY2" fmla="*/ 0 h 160020"/>
                  <a:gd name="connsiteX3" fmla="*/ 0 w 80581"/>
                  <a:gd name="connsiteY3" fmla="*/ 0 h 160020"/>
                  <a:gd name="connsiteX4" fmla="*/ 0 w 80581"/>
                  <a:gd name="connsiteY4" fmla="*/ 160020 h 160020"/>
                  <a:gd name="connsiteX5" fmla="*/ 29527 w 80581"/>
                  <a:gd name="connsiteY5" fmla="*/ 160020 h 160020"/>
                  <a:gd name="connsiteX6" fmla="*/ 29527 w 80581"/>
                  <a:gd name="connsiteY6" fmla="*/ 77248 h 160020"/>
                  <a:gd name="connsiteX7" fmla="*/ 49244 w 80581"/>
                  <a:gd name="connsiteY7" fmla="*/ 160020 h 160020"/>
                  <a:gd name="connsiteX8" fmla="*/ 80581 w 80581"/>
                  <a:gd name="connsiteY8" fmla="*/ 160020 h 160020"/>
                  <a:gd name="connsiteX9" fmla="*/ 80581 w 80581"/>
                  <a:gd name="connsiteY9" fmla="*/ 0 h 160020"/>
                  <a:gd name="connsiteX10" fmla="*/ 51435 w 80581"/>
                  <a:gd name="connsiteY10" fmla="*/ 0 h 160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0581" h="160020">
                    <a:moveTo>
                      <a:pt x="51435" y="0"/>
                    </a:moveTo>
                    <a:lnTo>
                      <a:pt x="51435" y="79153"/>
                    </a:lnTo>
                    <a:lnTo>
                      <a:pt x="32956" y="0"/>
                    </a:lnTo>
                    <a:lnTo>
                      <a:pt x="0" y="0"/>
                    </a:lnTo>
                    <a:lnTo>
                      <a:pt x="0" y="160020"/>
                    </a:lnTo>
                    <a:lnTo>
                      <a:pt x="29527" y="160020"/>
                    </a:lnTo>
                    <a:lnTo>
                      <a:pt x="29527" y="77248"/>
                    </a:lnTo>
                    <a:lnTo>
                      <a:pt x="49244" y="160020"/>
                    </a:lnTo>
                    <a:lnTo>
                      <a:pt x="80581" y="160020"/>
                    </a:lnTo>
                    <a:lnTo>
                      <a:pt x="80581" y="0"/>
                    </a:lnTo>
                    <a:lnTo>
                      <a:pt x="51435" y="0"/>
                    </a:lnTo>
                    <a:close/>
                  </a:path>
                </a:pathLst>
              </a:custGeom>
              <a:solidFill>
                <a:srgbClr val="1D252D"/>
              </a:solidFill>
              <a:ln w="9525" cap="flat">
                <a:noFill/>
                <a:prstDash val="solid"/>
                <a:miter/>
              </a:ln>
            </p:spPr>
            <p:txBody>
              <a:bodyPr rtlCol="0" anchor="ctr"/>
              <a:lstStyle/>
              <a:p>
                <a:endParaRPr lang="en-GB" sz="1350"/>
              </a:p>
            </p:txBody>
          </p:sp>
          <p:sp>
            <p:nvSpPr>
              <p:cNvPr id="35" name="Freeform: Shape 34">
                <a:extLst>
                  <a:ext uri="{FF2B5EF4-FFF2-40B4-BE49-F238E27FC236}">
                    <a16:creationId xmlns:a16="http://schemas.microsoft.com/office/drawing/2014/main" id="{CFE5366D-90DF-279A-BD9C-1B6B0D5693C6}"/>
                  </a:ext>
                </a:extLst>
              </p:cNvPr>
              <p:cNvSpPr/>
              <p:nvPr/>
            </p:nvSpPr>
            <p:spPr>
              <a:xfrm>
                <a:off x="10051542" y="1017746"/>
                <a:ext cx="70008" cy="160020"/>
              </a:xfrm>
              <a:custGeom>
                <a:avLst/>
                <a:gdLst>
                  <a:gd name="connsiteX0" fmla="*/ 18955 w 70008"/>
                  <a:gd name="connsiteY0" fmla="*/ 160020 h 160020"/>
                  <a:gd name="connsiteX1" fmla="*/ 18955 w 70008"/>
                  <a:gd name="connsiteY1" fmla="*/ 30766 h 160020"/>
                  <a:gd name="connsiteX2" fmla="*/ 0 w 70008"/>
                  <a:gd name="connsiteY2" fmla="*/ 30766 h 160020"/>
                  <a:gd name="connsiteX3" fmla="*/ 0 w 70008"/>
                  <a:gd name="connsiteY3" fmla="*/ 0 h 160020"/>
                  <a:gd name="connsiteX4" fmla="*/ 70009 w 70008"/>
                  <a:gd name="connsiteY4" fmla="*/ 0 h 160020"/>
                  <a:gd name="connsiteX5" fmla="*/ 70009 w 70008"/>
                  <a:gd name="connsiteY5" fmla="*/ 30766 h 160020"/>
                  <a:gd name="connsiteX6" fmla="*/ 51054 w 70008"/>
                  <a:gd name="connsiteY6" fmla="*/ 30766 h 160020"/>
                  <a:gd name="connsiteX7" fmla="*/ 51054 w 70008"/>
                  <a:gd name="connsiteY7" fmla="*/ 160020 h 160020"/>
                  <a:gd name="connsiteX8" fmla="*/ 19050 w 70008"/>
                  <a:gd name="connsiteY8" fmla="*/ 160020 h 160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008" h="160020">
                    <a:moveTo>
                      <a:pt x="18955" y="160020"/>
                    </a:moveTo>
                    <a:lnTo>
                      <a:pt x="18955" y="30766"/>
                    </a:lnTo>
                    <a:lnTo>
                      <a:pt x="0" y="30766"/>
                    </a:lnTo>
                    <a:lnTo>
                      <a:pt x="0" y="0"/>
                    </a:lnTo>
                    <a:lnTo>
                      <a:pt x="70009" y="0"/>
                    </a:lnTo>
                    <a:lnTo>
                      <a:pt x="70009" y="30766"/>
                    </a:lnTo>
                    <a:lnTo>
                      <a:pt x="51054" y="30766"/>
                    </a:lnTo>
                    <a:lnTo>
                      <a:pt x="51054" y="160020"/>
                    </a:lnTo>
                    <a:lnTo>
                      <a:pt x="19050" y="160020"/>
                    </a:lnTo>
                    <a:close/>
                  </a:path>
                </a:pathLst>
              </a:custGeom>
              <a:solidFill>
                <a:srgbClr val="1D252D"/>
              </a:solidFill>
              <a:ln w="9525" cap="flat">
                <a:noFill/>
                <a:prstDash val="solid"/>
                <a:miter/>
              </a:ln>
            </p:spPr>
            <p:txBody>
              <a:bodyPr rtlCol="0" anchor="ctr"/>
              <a:lstStyle/>
              <a:p>
                <a:endParaRPr lang="en-GB" sz="1350"/>
              </a:p>
            </p:txBody>
          </p:sp>
          <p:sp>
            <p:nvSpPr>
              <p:cNvPr id="36" name="Freeform: Shape 35">
                <a:extLst>
                  <a:ext uri="{FF2B5EF4-FFF2-40B4-BE49-F238E27FC236}">
                    <a16:creationId xmlns:a16="http://schemas.microsoft.com/office/drawing/2014/main" id="{92F81FAD-CC14-A3E9-3188-77193A2CA0EF}"/>
                  </a:ext>
                </a:extLst>
              </p:cNvPr>
              <p:cNvSpPr/>
              <p:nvPr/>
            </p:nvSpPr>
            <p:spPr>
              <a:xfrm>
                <a:off x="10131456" y="1017555"/>
                <a:ext cx="78200" cy="160020"/>
              </a:xfrm>
              <a:custGeom>
                <a:avLst/>
                <a:gdLst>
                  <a:gd name="connsiteX0" fmla="*/ 0 w 78200"/>
                  <a:gd name="connsiteY0" fmla="*/ 191 h 160020"/>
                  <a:gd name="connsiteX1" fmla="*/ 49149 w 78200"/>
                  <a:gd name="connsiteY1" fmla="*/ 191 h 160020"/>
                  <a:gd name="connsiteX2" fmla="*/ 67342 w 78200"/>
                  <a:gd name="connsiteY2" fmla="*/ 5524 h 160020"/>
                  <a:gd name="connsiteX3" fmla="*/ 76010 w 78200"/>
                  <a:gd name="connsiteY3" fmla="*/ 20383 h 160020"/>
                  <a:gd name="connsiteX4" fmla="*/ 78200 w 78200"/>
                  <a:gd name="connsiteY4" fmla="*/ 44863 h 160020"/>
                  <a:gd name="connsiteX5" fmla="*/ 74676 w 78200"/>
                  <a:gd name="connsiteY5" fmla="*/ 66104 h 160020"/>
                  <a:gd name="connsiteX6" fmla="*/ 62389 w 78200"/>
                  <a:gd name="connsiteY6" fmla="*/ 76676 h 160020"/>
                  <a:gd name="connsiteX7" fmla="*/ 72866 w 78200"/>
                  <a:gd name="connsiteY7" fmla="*/ 83915 h 160020"/>
                  <a:gd name="connsiteX8" fmla="*/ 76105 w 78200"/>
                  <a:gd name="connsiteY8" fmla="*/ 99536 h 160020"/>
                  <a:gd name="connsiteX9" fmla="*/ 75724 w 78200"/>
                  <a:gd name="connsiteY9" fmla="*/ 160020 h 160020"/>
                  <a:gd name="connsiteX10" fmla="*/ 44482 w 78200"/>
                  <a:gd name="connsiteY10" fmla="*/ 160020 h 160020"/>
                  <a:gd name="connsiteX11" fmla="*/ 44482 w 78200"/>
                  <a:gd name="connsiteY11" fmla="*/ 97441 h 160020"/>
                  <a:gd name="connsiteX12" fmla="*/ 41910 w 78200"/>
                  <a:gd name="connsiteY12" fmla="*/ 88868 h 160020"/>
                  <a:gd name="connsiteX13" fmla="*/ 32385 w 78200"/>
                  <a:gd name="connsiteY13" fmla="*/ 86963 h 160020"/>
                  <a:gd name="connsiteX14" fmla="*/ 32385 w 78200"/>
                  <a:gd name="connsiteY14" fmla="*/ 159925 h 160020"/>
                  <a:gd name="connsiteX15" fmla="*/ 0 w 78200"/>
                  <a:gd name="connsiteY15" fmla="*/ 159925 h 160020"/>
                  <a:gd name="connsiteX16" fmla="*/ 0 w 78200"/>
                  <a:gd name="connsiteY16" fmla="*/ 0 h 160020"/>
                  <a:gd name="connsiteX17" fmla="*/ 40196 w 78200"/>
                  <a:gd name="connsiteY17" fmla="*/ 59436 h 160020"/>
                  <a:gd name="connsiteX18" fmla="*/ 46863 w 78200"/>
                  <a:gd name="connsiteY18" fmla="*/ 44958 h 160020"/>
                  <a:gd name="connsiteX19" fmla="*/ 46292 w 78200"/>
                  <a:gd name="connsiteY19" fmla="*/ 35433 h 160020"/>
                  <a:gd name="connsiteX20" fmla="*/ 44196 w 78200"/>
                  <a:gd name="connsiteY20" fmla="*/ 31052 h 160020"/>
                  <a:gd name="connsiteX21" fmla="*/ 39910 w 78200"/>
                  <a:gd name="connsiteY21" fmla="*/ 29813 h 160020"/>
                  <a:gd name="connsiteX22" fmla="*/ 32481 w 78200"/>
                  <a:gd name="connsiteY22" fmla="*/ 29813 h 160020"/>
                  <a:gd name="connsiteX23" fmla="*/ 32481 w 78200"/>
                  <a:gd name="connsiteY23" fmla="*/ 59436 h 160020"/>
                  <a:gd name="connsiteX24" fmla="*/ 40100 w 78200"/>
                  <a:gd name="connsiteY24" fmla="*/ 59436 h 160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8200" h="160020">
                    <a:moveTo>
                      <a:pt x="0" y="191"/>
                    </a:moveTo>
                    <a:lnTo>
                      <a:pt x="49149" y="191"/>
                    </a:lnTo>
                    <a:cubicBezTo>
                      <a:pt x="56960" y="191"/>
                      <a:pt x="63055" y="2000"/>
                      <a:pt x="67342" y="5524"/>
                    </a:cubicBezTo>
                    <a:cubicBezTo>
                      <a:pt x="71628" y="9049"/>
                      <a:pt x="74486" y="14002"/>
                      <a:pt x="76010" y="20383"/>
                    </a:cubicBezTo>
                    <a:cubicBezTo>
                      <a:pt x="77534" y="26765"/>
                      <a:pt x="78200" y="34957"/>
                      <a:pt x="78200" y="44863"/>
                    </a:cubicBezTo>
                    <a:cubicBezTo>
                      <a:pt x="78200" y="53912"/>
                      <a:pt x="77058" y="60960"/>
                      <a:pt x="74676" y="66104"/>
                    </a:cubicBezTo>
                    <a:cubicBezTo>
                      <a:pt x="72295" y="71247"/>
                      <a:pt x="68199" y="74771"/>
                      <a:pt x="62389" y="76676"/>
                    </a:cubicBezTo>
                    <a:cubicBezTo>
                      <a:pt x="67246" y="77629"/>
                      <a:pt x="70771" y="80105"/>
                      <a:pt x="72866" y="83915"/>
                    </a:cubicBezTo>
                    <a:cubicBezTo>
                      <a:pt x="75057" y="87725"/>
                      <a:pt x="76105" y="92964"/>
                      <a:pt x="76105" y="99536"/>
                    </a:cubicBezTo>
                    <a:lnTo>
                      <a:pt x="75724" y="160020"/>
                    </a:lnTo>
                    <a:lnTo>
                      <a:pt x="44482" y="160020"/>
                    </a:lnTo>
                    <a:lnTo>
                      <a:pt x="44482" y="97441"/>
                    </a:lnTo>
                    <a:cubicBezTo>
                      <a:pt x="44482" y="92964"/>
                      <a:pt x="43911" y="90297"/>
                      <a:pt x="41910" y="88868"/>
                    </a:cubicBezTo>
                    <a:cubicBezTo>
                      <a:pt x="39529" y="87154"/>
                      <a:pt x="36957" y="86963"/>
                      <a:pt x="32385" y="86963"/>
                    </a:cubicBezTo>
                    <a:lnTo>
                      <a:pt x="32385" y="159925"/>
                    </a:lnTo>
                    <a:lnTo>
                      <a:pt x="0" y="159925"/>
                    </a:lnTo>
                    <a:lnTo>
                      <a:pt x="0" y="0"/>
                    </a:lnTo>
                    <a:close/>
                    <a:moveTo>
                      <a:pt x="40196" y="59436"/>
                    </a:moveTo>
                    <a:cubicBezTo>
                      <a:pt x="44672" y="59436"/>
                      <a:pt x="46863" y="54578"/>
                      <a:pt x="46863" y="44958"/>
                    </a:cubicBezTo>
                    <a:cubicBezTo>
                      <a:pt x="46863" y="40767"/>
                      <a:pt x="46673" y="37529"/>
                      <a:pt x="46292" y="35433"/>
                    </a:cubicBezTo>
                    <a:cubicBezTo>
                      <a:pt x="45911" y="33338"/>
                      <a:pt x="45244" y="31909"/>
                      <a:pt x="44196" y="31052"/>
                    </a:cubicBezTo>
                    <a:cubicBezTo>
                      <a:pt x="43149" y="30194"/>
                      <a:pt x="41815" y="29813"/>
                      <a:pt x="39910" y="29813"/>
                    </a:cubicBezTo>
                    <a:lnTo>
                      <a:pt x="32481" y="29813"/>
                    </a:lnTo>
                    <a:lnTo>
                      <a:pt x="32481" y="59436"/>
                    </a:lnTo>
                    <a:lnTo>
                      <a:pt x="40100" y="59436"/>
                    </a:lnTo>
                    <a:close/>
                  </a:path>
                </a:pathLst>
              </a:custGeom>
              <a:solidFill>
                <a:srgbClr val="1D252D"/>
              </a:solidFill>
              <a:ln w="9525" cap="flat">
                <a:noFill/>
                <a:prstDash val="solid"/>
                <a:miter/>
              </a:ln>
            </p:spPr>
            <p:txBody>
              <a:bodyPr rtlCol="0" anchor="ctr"/>
              <a:lstStyle/>
              <a:p>
                <a:endParaRPr lang="en-GB" sz="1350"/>
              </a:p>
            </p:txBody>
          </p:sp>
          <p:sp>
            <p:nvSpPr>
              <p:cNvPr id="37" name="Freeform: Shape 36">
                <a:extLst>
                  <a:ext uri="{FF2B5EF4-FFF2-40B4-BE49-F238E27FC236}">
                    <a16:creationId xmlns:a16="http://schemas.microsoft.com/office/drawing/2014/main" id="{D68D61E9-61CA-96D4-EA0C-593C2A1A0818}"/>
                  </a:ext>
                </a:extLst>
              </p:cNvPr>
              <p:cNvSpPr/>
              <p:nvPr/>
            </p:nvSpPr>
            <p:spPr>
              <a:xfrm>
                <a:off x="10223182" y="1017841"/>
                <a:ext cx="66198" cy="159924"/>
              </a:xfrm>
              <a:custGeom>
                <a:avLst/>
                <a:gdLst>
                  <a:gd name="connsiteX0" fmla="*/ 0 w 66198"/>
                  <a:gd name="connsiteY0" fmla="*/ 159925 h 159924"/>
                  <a:gd name="connsiteX1" fmla="*/ 0 w 66198"/>
                  <a:gd name="connsiteY1" fmla="*/ 0 h 159924"/>
                  <a:gd name="connsiteX2" fmla="*/ 64104 w 66198"/>
                  <a:gd name="connsiteY2" fmla="*/ 0 h 159924"/>
                  <a:gd name="connsiteX3" fmla="*/ 64104 w 66198"/>
                  <a:gd name="connsiteY3" fmla="*/ 30861 h 159924"/>
                  <a:gd name="connsiteX4" fmla="*/ 32671 w 66198"/>
                  <a:gd name="connsiteY4" fmla="*/ 30861 h 159924"/>
                  <a:gd name="connsiteX5" fmla="*/ 32671 w 66198"/>
                  <a:gd name="connsiteY5" fmla="*/ 61913 h 159924"/>
                  <a:gd name="connsiteX6" fmla="*/ 62865 w 66198"/>
                  <a:gd name="connsiteY6" fmla="*/ 61913 h 159924"/>
                  <a:gd name="connsiteX7" fmla="*/ 62865 w 66198"/>
                  <a:gd name="connsiteY7" fmla="*/ 92107 h 159924"/>
                  <a:gd name="connsiteX8" fmla="*/ 32671 w 66198"/>
                  <a:gd name="connsiteY8" fmla="*/ 92107 h 159924"/>
                  <a:gd name="connsiteX9" fmla="*/ 32671 w 66198"/>
                  <a:gd name="connsiteY9" fmla="*/ 128778 h 159924"/>
                  <a:gd name="connsiteX10" fmla="*/ 66199 w 66198"/>
                  <a:gd name="connsiteY10" fmla="*/ 128778 h 159924"/>
                  <a:gd name="connsiteX11" fmla="*/ 66199 w 66198"/>
                  <a:gd name="connsiteY11" fmla="*/ 159829 h 159924"/>
                  <a:gd name="connsiteX12" fmla="*/ 95 w 66198"/>
                  <a:gd name="connsiteY12" fmla="*/ 159829 h 159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6198" h="159924">
                    <a:moveTo>
                      <a:pt x="0" y="159925"/>
                    </a:moveTo>
                    <a:lnTo>
                      <a:pt x="0" y="0"/>
                    </a:lnTo>
                    <a:lnTo>
                      <a:pt x="64104" y="0"/>
                    </a:lnTo>
                    <a:lnTo>
                      <a:pt x="64104" y="30861"/>
                    </a:lnTo>
                    <a:lnTo>
                      <a:pt x="32671" y="30861"/>
                    </a:lnTo>
                    <a:lnTo>
                      <a:pt x="32671" y="61913"/>
                    </a:lnTo>
                    <a:lnTo>
                      <a:pt x="62865" y="61913"/>
                    </a:lnTo>
                    <a:lnTo>
                      <a:pt x="62865" y="92107"/>
                    </a:lnTo>
                    <a:lnTo>
                      <a:pt x="32671" y="92107"/>
                    </a:lnTo>
                    <a:lnTo>
                      <a:pt x="32671" y="128778"/>
                    </a:lnTo>
                    <a:lnTo>
                      <a:pt x="66199" y="128778"/>
                    </a:lnTo>
                    <a:lnTo>
                      <a:pt x="66199" y="159829"/>
                    </a:lnTo>
                    <a:lnTo>
                      <a:pt x="95" y="159829"/>
                    </a:lnTo>
                    <a:close/>
                  </a:path>
                </a:pathLst>
              </a:custGeom>
              <a:solidFill>
                <a:srgbClr val="1D252D"/>
              </a:solidFill>
              <a:ln w="9525" cap="flat">
                <a:noFill/>
                <a:prstDash val="solid"/>
                <a:miter/>
              </a:ln>
            </p:spPr>
            <p:txBody>
              <a:bodyPr rtlCol="0" anchor="ctr"/>
              <a:lstStyle/>
              <a:p>
                <a:endParaRPr lang="en-GB" sz="1350"/>
              </a:p>
            </p:txBody>
          </p:sp>
          <p:sp>
            <p:nvSpPr>
              <p:cNvPr id="38" name="Freeform: Shape 37">
                <a:extLst>
                  <a:ext uri="{FF2B5EF4-FFF2-40B4-BE49-F238E27FC236}">
                    <a16:creationId xmlns:a16="http://schemas.microsoft.com/office/drawing/2014/main" id="{952A2492-CCAD-7F90-15A8-65F3B216989D}"/>
                  </a:ext>
                </a:extLst>
              </p:cNvPr>
              <p:cNvSpPr/>
              <p:nvPr/>
            </p:nvSpPr>
            <p:spPr>
              <a:xfrm>
                <a:off x="10321671" y="1136332"/>
                <a:ext cx="102298" cy="41243"/>
              </a:xfrm>
              <a:custGeom>
                <a:avLst/>
                <a:gdLst>
                  <a:gd name="connsiteX0" fmla="*/ 102298 w 102298"/>
                  <a:gd name="connsiteY0" fmla="*/ 41243 h 41243"/>
                  <a:gd name="connsiteX1" fmla="*/ 102298 w 102298"/>
                  <a:gd name="connsiteY1" fmla="*/ 20860 h 41243"/>
                  <a:gd name="connsiteX2" fmla="*/ 55530 w 102298"/>
                  <a:gd name="connsiteY2" fmla="*/ 20860 h 41243"/>
                  <a:gd name="connsiteX3" fmla="*/ 55530 w 102298"/>
                  <a:gd name="connsiteY3" fmla="*/ 1143 h 41243"/>
                  <a:gd name="connsiteX4" fmla="*/ 36386 w 102298"/>
                  <a:gd name="connsiteY4" fmla="*/ 1143 h 41243"/>
                  <a:gd name="connsiteX5" fmla="*/ 36386 w 102298"/>
                  <a:gd name="connsiteY5" fmla="*/ 20860 h 41243"/>
                  <a:gd name="connsiteX6" fmla="*/ 19335 w 102298"/>
                  <a:gd name="connsiteY6" fmla="*/ 20860 h 41243"/>
                  <a:gd name="connsiteX7" fmla="*/ 19335 w 102298"/>
                  <a:gd name="connsiteY7" fmla="*/ 0 h 41243"/>
                  <a:gd name="connsiteX8" fmla="*/ 0 w 102298"/>
                  <a:gd name="connsiteY8" fmla="*/ 0 h 41243"/>
                  <a:gd name="connsiteX9" fmla="*/ 0 w 102298"/>
                  <a:gd name="connsiteY9" fmla="*/ 41243 h 41243"/>
                  <a:gd name="connsiteX10" fmla="*/ 102298 w 102298"/>
                  <a:gd name="connsiteY10" fmla="*/ 41243 h 41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2298" h="41243">
                    <a:moveTo>
                      <a:pt x="102298" y="41243"/>
                    </a:moveTo>
                    <a:lnTo>
                      <a:pt x="102298" y="20860"/>
                    </a:lnTo>
                    <a:cubicBezTo>
                      <a:pt x="102298" y="20860"/>
                      <a:pt x="55530" y="20860"/>
                      <a:pt x="55530" y="20860"/>
                    </a:cubicBezTo>
                    <a:lnTo>
                      <a:pt x="55530" y="1143"/>
                    </a:lnTo>
                    <a:cubicBezTo>
                      <a:pt x="55530" y="1143"/>
                      <a:pt x="36386" y="1143"/>
                      <a:pt x="36386" y="1143"/>
                    </a:cubicBezTo>
                    <a:lnTo>
                      <a:pt x="36386" y="20860"/>
                    </a:lnTo>
                    <a:lnTo>
                      <a:pt x="19335" y="20860"/>
                    </a:lnTo>
                    <a:lnTo>
                      <a:pt x="19335" y="0"/>
                    </a:lnTo>
                    <a:cubicBezTo>
                      <a:pt x="19335" y="0"/>
                      <a:pt x="0" y="0"/>
                      <a:pt x="0" y="0"/>
                    </a:cubicBezTo>
                    <a:lnTo>
                      <a:pt x="0" y="41243"/>
                    </a:lnTo>
                    <a:cubicBezTo>
                      <a:pt x="0" y="41243"/>
                      <a:pt x="102298" y="41243"/>
                      <a:pt x="102298" y="41243"/>
                    </a:cubicBezTo>
                    <a:close/>
                  </a:path>
                </a:pathLst>
              </a:custGeom>
              <a:solidFill>
                <a:srgbClr val="1D252D"/>
              </a:solidFill>
              <a:ln w="9525" cap="flat">
                <a:noFill/>
                <a:prstDash val="solid"/>
                <a:miter/>
              </a:ln>
            </p:spPr>
            <p:txBody>
              <a:bodyPr rtlCol="0" anchor="ctr"/>
              <a:lstStyle/>
              <a:p>
                <a:endParaRPr lang="en-GB" sz="1350"/>
              </a:p>
            </p:txBody>
          </p:sp>
          <p:sp>
            <p:nvSpPr>
              <p:cNvPr id="39" name="Freeform: Shape 38">
                <a:extLst>
                  <a:ext uri="{FF2B5EF4-FFF2-40B4-BE49-F238E27FC236}">
                    <a16:creationId xmlns:a16="http://schemas.microsoft.com/office/drawing/2014/main" id="{695CEFA8-84BB-BC1F-A830-51D1AE198817}"/>
                  </a:ext>
                </a:extLst>
              </p:cNvPr>
              <p:cNvSpPr/>
              <p:nvPr/>
            </p:nvSpPr>
            <p:spPr>
              <a:xfrm>
                <a:off x="10319861" y="1077086"/>
                <a:ext cx="105727" cy="51816"/>
              </a:xfrm>
              <a:custGeom>
                <a:avLst/>
                <a:gdLst>
                  <a:gd name="connsiteX0" fmla="*/ 0 w 105727"/>
                  <a:gd name="connsiteY0" fmla="*/ 26289 h 51816"/>
                  <a:gd name="connsiteX1" fmla="*/ 6668 w 105727"/>
                  <a:gd name="connsiteY1" fmla="*/ 45339 h 51816"/>
                  <a:gd name="connsiteX2" fmla="*/ 26479 w 105727"/>
                  <a:gd name="connsiteY2" fmla="*/ 51816 h 51816"/>
                  <a:gd name="connsiteX3" fmla="*/ 77057 w 105727"/>
                  <a:gd name="connsiteY3" fmla="*/ 51816 h 51816"/>
                  <a:gd name="connsiteX4" fmla="*/ 98203 w 105727"/>
                  <a:gd name="connsiteY4" fmla="*/ 45339 h 51816"/>
                  <a:gd name="connsiteX5" fmla="*/ 98203 w 105727"/>
                  <a:gd name="connsiteY5" fmla="*/ 45339 h 51816"/>
                  <a:gd name="connsiteX6" fmla="*/ 105727 w 105727"/>
                  <a:gd name="connsiteY6" fmla="*/ 25908 h 51816"/>
                  <a:gd name="connsiteX7" fmla="*/ 98298 w 105727"/>
                  <a:gd name="connsiteY7" fmla="*/ 6477 h 51816"/>
                  <a:gd name="connsiteX8" fmla="*/ 77057 w 105727"/>
                  <a:gd name="connsiteY8" fmla="*/ 0 h 51816"/>
                  <a:gd name="connsiteX9" fmla="*/ 26479 w 105727"/>
                  <a:gd name="connsiteY9" fmla="*/ 0 h 51816"/>
                  <a:gd name="connsiteX10" fmla="*/ 6668 w 105727"/>
                  <a:gd name="connsiteY10" fmla="*/ 6858 h 51816"/>
                  <a:gd name="connsiteX11" fmla="*/ 0 w 105727"/>
                  <a:gd name="connsiteY11" fmla="*/ 26289 h 51816"/>
                  <a:gd name="connsiteX12" fmla="*/ 87535 w 105727"/>
                  <a:gd name="connsiteY12" fmla="*/ 25908 h 51816"/>
                  <a:gd name="connsiteX13" fmla="*/ 85058 w 105727"/>
                  <a:gd name="connsiteY13" fmla="*/ 30670 h 51816"/>
                  <a:gd name="connsiteX14" fmla="*/ 78200 w 105727"/>
                  <a:gd name="connsiteY14" fmla="*/ 31814 h 51816"/>
                  <a:gd name="connsiteX15" fmla="*/ 26384 w 105727"/>
                  <a:gd name="connsiteY15" fmla="*/ 31814 h 51816"/>
                  <a:gd name="connsiteX16" fmla="*/ 18288 w 105727"/>
                  <a:gd name="connsiteY16" fmla="*/ 25813 h 51816"/>
                  <a:gd name="connsiteX17" fmla="*/ 20574 w 105727"/>
                  <a:gd name="connsiteY17" fmla="*/ 21431 h 51816"/>
                  <a:gd name="connsiteX18" fmla="*/ 26194 w 105727"/>
                  <a:gd name="connsiteY18" fmla="*/ 20479 h 51816"/>
                  <a:gd name="connsiteX19" fmla="*/ 78105 w 105727"/>
                  <a:gd name="connsiteY19" fmla="*/ 20479 h 51816"/>
                  <a:gd name="connsiteX20" fmla="*/ 84963 w 105727"/>
                  <a:gd name="connsiteY20" fmla="*/ 21527 h 51816"/>
                  <a:gd name="connsiteX21" fmla="*/ 84963 w 105727"/>
                  <a:gd name="connsiteY21" fmla="*/ 21527 h 51816"/>
                  <a:gd name="connsiteX22" fmla="*/ 87535 w 105727"/>
                  <a:gd name="connsiteY22" fmla="*/ 26003 h 51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05727" h="51816">
                    <a:moveTo>
                      <a:pt x="0" y="26289"/>
                    </a:moveTo>
                    <a:cubicBezTo>
                      <a:pt x="0" y="34576"/>
                      <a:pt x="2286" y="41053"/>
                      <a:pt x="6668" y="45339"/>
                    </a:cubicBezTo>
                    <a:cubicBezTo>
                      <a:pt x="11144" y="49625"/>
                      <a:pt x="17812" y="51816"/>
                      <a:pt x="26479" y="51816"/>
                    </a:cubicBezTo>
                    <a:lnTo>
                      <a:pt x="77057" y="51816"/>
                    </a:lnTo>
                    <a:cubicBezTo>
                      <a:pt x="86106" y="51816"/>
                      <a:pt x="93250" y="49625"/>
                      <a:pt x="98203" y="45339"/>
                    </a:cubicBezTo>
                    <a:lnTo>
                      <a:pt x="98203" y="45339"/>
                    </a:lnTo>
                    <a:cubicBezTo>
                      <a:pt x="103156" y="41053"/>
                      <a:pt x="105727" y="34290"/>
                      <a:pt x="105727" y="25908"/>
                    </a:cubicBezTo>
                    <a:cubicBezTo>
                      <a:pt x="105727" y="17526"/>
                      <a:pt x="103251" y="10763"/>
                      <a:pt x="98298" y="6477"/>
                    </a:cubicBezTo>
                    <a:cubicBezTo>
                      <a:pt x="93345" y="2191"/>
                      <a:pt x="86201" y="0"/>
                      <a:pt x="77057" y="0"/>
                    </a:cubicBezTo>
                    <a:lnTo>
                      <a:pt x="26479" y="0"/>
                    </a:lnTo>
                    <a:cubicBezTo>
                      <a:pt x="17716" y="0"/>
                      <a:pt x="11049" y="2572"/>
                      <a:pt x="6668" y="6858"/>
                    </a:cubicBezTo>
                    <a:cubicBezTo>
                      <a:pt x="2286" y="11144"/>
                      <a:pt x="0" y="17907"/>
                      <a:pt x="0" y="26289"/>
                    </a:cubicBezTo>
                    <a:close/>
                    <a:moveTo>
                      <a:pt x="87535" y="25908"/>
                    </a:moveTo>
                    <a:cubicBezTo>
                      <a:pt x="87535" y="28004"/>
                      <a:pt x="86677" y="29813"/>
                      <a:pt x="85058" y="30670"/>
                    </a:cubicBezTo>
                    <a:cubicBezTo>
                      <a:pt x="83534" y="31432"/>
                      <a:pt x="81248" y="31814"/>
                      <a:pt x="78200" y="31814"/>
                    </a:cubicBezTo>
                    <a:lnTo>
                      <a:pt x="26384" y="31814"/>
                    </a:lnTo>
                    <a:cubicBezTo>
                      <a:pt x="20955" y="31814"/>
                      <a:pt x="18288" y="29528"/>
                      <a:pt x="18288" y="25813"/>
                    </a:cubicBezTo>
                    <a:cubicBezTo>
                      <a:pt x="18288" y="23813"/>
                      <a:pt x="19050" y="22098"/>
                      <a:pt x="20574" y="21431"/>
                    </a:cubicBezTo>
                    <a:cubicBezTo>
                      <a:pt x="22003" y="20765"/>
                      <a:pt x="23908" y="20479"/>
                      <a:pt x="26194" y="20479"/>
                    </a:cubicBezTo>
                    <a:lnTo>
                      <a:pt x="78105" y="20479"/>
                    </a:lnTo>
                    <a:cubicBezTo>
                      <a:pt x="80963" y="20479"/>
                      <a:pt x="83344" y="20860"/>
                      <a:pt x="84963" y="21527"/>
                    </a:cubicBezTo>
                    <a:lnTo>
                      <a:pt x="84963" y="21527"/>
                    </a:lnTo>
                    <a:cubicBezTo>
                      <a:pt x="86677" y="22193"/>
                      <a:pt x="87535" y="24003"/>
                      <a:pt x="87535" y="26003"/>
                    </a:cubicBezTo>
                    <a:close/>
                  </a:path>
                </a:pathLst>
              </a:custGeom>
              <a:solidFill>
                <a:srgbClr val="1D252D"/>
              </a:solidFill>
              <a:ln w="9525" cap="flat">
                <a:noFill/>
                <a:prstDash val="solid"/>
                <a:miter/>
              </a:ln>
            </p:spPr>
            <p:txBody>
              <a:bodyPr rtlCol="0" anchor="ctr"/>
              <a:lstStyle/>
              <a:p>
                <a:endParaRPr lang="en-GB" sz="1350"/>
              </a:p>
            </p:txBody>
          </p:sp>
          <p:sp>
            <p:nvSpPr>
              <p:cNvPr id="40" name="Freeform: Shape 39">
                <a:extLst>
                  <a:ext uri="{FF2B5EF4-FFF2-40B4-BE49-F238E27FC236}">
                    <a16:creationId xmlns:a16="http://schemas.microsoft.com/office/drawing/2014/main" id="{EFC0B0A0-41D2-7289-E7A0-04E5D7F99BE7}"/>
                  </a:ext>
                </a:extLst>
              </p:cNvPr>
              <p:cNvSpPr/>
              <p:nvPr/>
            </p:nvSpPr>
            <p:spPr>
              <a:xfrm>
                <a:off x="10321575" y="1016317"/>
                <a:ext cx="102298" cy="52482"/>
              </a:xfrm>
              <a:custGeom>
                <a:avLst/>
                <a:gdLst>
                  <a:gd name="connsiteX0" fmla="*/ 49054 w 102298"/>
                  <a:gd name="connsiteY0" fmla="*/ 12859 h 52482"/>
                  <a:gd name="connsiteX1" fmla="*/ 42386 w 102298"/>
                  <a:gd name="connsiteY1" fmla="*/ 2381 h 52482"/>
                  <a:gd name="connsiteX2" fmla="*/ 28670 w 102298"/>
                  <a:gd name="connsiteY2" fmla="*/ 0 h 52482"/>
                  <a:gd name="connsiteX3" fmla="*/ 12763 w 102298"/>
                  <a:gd name="connsiteY3" fmla="*/ 1429 h 52482"/>
                  <a:gd name="connsiteX4" fmla="*/ 3334 w 102298"/>
                  <a:gd name="connsiteY4" fmla="*/ 6953 h 52482"/>
                  <a:gd name="connsiteX5" fmla="*/ 0 w 102298"/>
                  <a:gd name="connsiteY5" fmla="*/ 18669 h 52482"/>
                  <a:gd name="connsiteX6" fmla="*/ 0 w 102298"/>
                  <a:gd name="connsiteY6" fmla="*/ 52483 h 52482"/>
                  <a:gd name="connsiteX7" fmla="*/ 102298 w 102298"/>
                  <a:gd name="connsiteY7" fmla="*/ 52483 h 52482"/>
                  <a:gd name="connsiteX8" fmla="*/ 102298 w 102298"/>
                  <a:gd name="connsiteY8" fmla="*/ 31909 h 52482"/>
                  <a:gd name="connsiteX9" fmla="*/ 56102 w 102298"/>
                  <a:gd name="connsiteY9" fmla="*/ 31909 h 52482"/>
                  <a:gd name="connsiteX10" fmla="*/ 56102 w 102298"/>
                  <a:gd name="connsiteY10" fmla="*/ 28480 h 52482"/>
                  <a:gd name="connsiteX11" fmla="*/ 63722 w 102298"/>
                  <a:gd name="connsiteY11" fmla="*/ 20860 h 52482"/>
                  <a:gd name="connsiteX12" fmla="*/ 102298 w 102298"/>
                  <a:gd name="connsiteY12" fmla="*/ 20860 h 52482"/>
                  <a:gd name="connsiteX13" fmla="*/ 102298 w 102298"/>
                  <a:gd name="connsiteY13" fmla="*/ 1048 h 52482"/>
                  <a:gd name="connsiteX14" fmla="*/ 64675 w 102298"/>
                  <a:gd name="connsiteY14" fmla="*/ 762 h 52482"/>
                  <a:gd name="connsiteX15" fmla="*/ 54769 w 102298"/>
                  <a:gd name="connsiteY15" fmla="*/ 3429 h 52482"/>
                  <a:gd name="connsiteX16" fmla="*/ 50006 w 102298"/>
                  <a:gd name="connsiteY16" fmla="*/ 12764 h 52482"/>
                  <a:gd name="connsiteX17" fmla="*/ 49054 w 102298"/>
                  <a:gd name="connsiteY17" fmla="*/ 12764 h 52482"/>
                  <a:gd name="connsiteX18" fmla="*/ 18479 w 102298"/>
                  <a:gd name="connsiteY18" fmla="*/ 31814 h 52482"/>
                  <a:gd name="connsiteX19" fmla="*/ 18479 w 102298"/>
                  <a:gd name="connsiteY19" fmla="*/ 26860 h 52482"/>
                  <a:gd name="connsiteX20" fmla="*/ 28766 w 102298"/>
                  <a:gd name="connsiteY20" fmla="*/ 19812 h 52482"/>
                  <a:gd name="connsiteX21" fmla="*/ 39052 w 102298"/>
                  <a:gd name="connsiteY21" fmla="*/ 26860 h 52482"/>
                  <a:gd name="connsiteX22" fmla="*/ 39052 w 102298"/>
                  <a:gd name="connsiteY22" fmla="*/ 31814 h 52482"/>
                  <a:gd name="connsiteX23" fmla="*/ 18479 w 102298"/>
                  <a:gd name="connsiteY23" fmla="*/ 31814 h 52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2298" h="52482">
                    <a:moveTo>
                      <a:pt x="49054" y="12859"/>
                    </a:moveTo>
                    <a:cubicBezTo>
                      <a:pt x="48006" y="8287"/>
                      <a:pt x="46767" y="4858"/>
                      <a:pt x="42386" y="2381"/>
                    </a:cubicBezTo>
                    <a:cubicBezTo>
                      <a:pt x="39243" y="667"/>
                      <a:pt x="34385" y="0"/>
                      <a:pt x="28670" y="0"/>
                    </a:cubicBezTo>
                    <a:cubicBezTo>
                      <a:pt x="22384" y="0"/>
                      <a:pt x="16859" y="476"/>
                      <a:pt x="12763" y="1429"/>
                    </a:cubicBezTo>
                    <a:cubicBezTo>
                      <a:pt x="8763" y="2381"/>
                      <a:pt x="5619" y="4286"/>
                      <a:pt x="3334" y="6953"/>
                    </a:cubicBezTo>
                    <a:cubicBezTo>
                      <a:pt x="1143" y="9715"/>
                      <a:pt x="0" y="13621"/>
                      <a:pt x="0" y="18669"/>
                    </a:cubicBezTo>
                    <a:lnTo>
                      <a:pt x="0" y="52483"/>
                    </a:lnTo>
                    <a:cubicBezTo>
                      <a:pt x="0" y="52483"/>
                      <a:pt x="102298" y="52483"/>
                      <a:pt x="102298" y="52483"/>
                    </a:cubicBezTo>
                    <a:lnTo>
                      <a:pt x="102298" y="31909"/>
                    </a:lnTo>
                    <a:cubicBezTo>
                      <a:pt x="102298" y="31909"/>
                      <a:pt x="56102" y="31909"/>
                      <a:pt x="56102" y="31909"/>
                    </a:cubicBezTo>
                    <a:lnTo>
                      <a:pt x="56102" y="28480"/>
                    </a:lnTo>
                    <a:cubicBezTo>
                      <a:pt x="56102" y="24098"/>
                      <a:pt x="58102" y="20860"/>
                      <a:pt x="63722" y="20860"/>
                    </a:cubicBezTo>
                    <a:lnTo>
                      <a:pt x="102298" y="20860"/>
                    </a:lnTo>
                    <a:cubicBezTo>
                      <a:pt x="102298" y="20860"/>
                      <a:pt x="102298" y="1048"/>
                      <a:pt x="102298" y="1048"/>
                    </a:cubicBezTo>
                    <a:lnTo>
                      <a:pt x="64675" y="762"/>
                    </a:lnTo>
                    <a:cubicBezTo>
                      <a:pt x="60484" y="762"/>
                      <a:pt x="57055" y="1810"/>
                      <a:pt x="54769" y="3429"/>
                    </a:cubicBezTo>
                    <a:cubicBezTo>
                      <a:pt x="51911" y="5524"/>
                      <a:pt x="50578" y="8858"/>
                      <a:pt x="50006" y="12764"/>
                    </a:cubicBezTo>
                    <a:lnTo>
                      <a:pt x="49054" y="12764"/>
                    </a:lnTo>
                    <a:close/>
                    <a:moveTo>
                      <a:pt x="18479" y="31814"/>
                    </a:moveTo>
                    <a:lnTo>
                      <a:pt x="18479" y="26860"/>
                    </a:lnTo>
                    <a:cubicBezTo>
                      <a:pt x="18479" y="23146"/>
                      <a:pt x="19335" y="19812"/>
                      <a:pt x="28766" y="19812"/>
                    </a:cubicBezTo>
                    <a:cubicBezTo>
                      <a:pt x="38195" y="19812"/>
                      <a:pt x="39052" y="23146"/>
                      <a:pt x="39052" y="26860"/>
                    </a:cubicBezTo>
                    <a:lnTo>
                      <a:pt x="39052" y="31814"/>
                    </a:lnTo>
                    <a:lnTo>
                      <a:pt x="18479" y="31814"/>
                    </a:lnTo>
                    <a:close/>
                  </a:path>
                </a:pathLst>
              </a:custGeom>
              <a:solidFill>
                <a:srgbClr val="1D252D"/>
              </a:solidFill>
              <a:ln w="9525" cap="flat">
                <a:noFill/>
                <a:prstDash val="solid"/>
                <a:miter/>
              </a:ln>
            </p:spPr>
            <p:txBody>
              <a:bodyPr rtlCol="0" anchor="ctr"/>
              <a:lstStyle/>
              <a:p>
                <a:endParaRPr lang="en-GB" sz="1350"/>
              </a:p>
            </p:txBody>
          </p:sp>
        </p:grpSp>
      </p:grpSp>
      <p:sp>
        <p:nvSpPr>
          <p:cNvPr id="42" name="Freeform: Shape 41">
            <a:extLst>
              <a:ext uri="{FF2B5EF4-FFF2-40B4-BE49-F238E27FC236}">
                <a16:creationId xmlns:a16="http://schemas.microsoft.com/office/drawing/2014/main" id="{1FC14EEC-1FB0-9641-3F31-9478A61BD808}"/>
              </a:ext>
            </a:extLst>
          </p:cNvPr>
          <p:cNvSpPr/>
          <p:nvPr/>
        </p:nvSpPr>
        <p:spPr>
          <a:xfrm>
            <a:off x="0" y="4657725"/>
            <a:ext cx="9144000" cy="485775"/>
          </a:xfrm>
          <a:custGeom>
            <a:avLst/>
            <a:gdLst>
              <a:gd name="connsiteX0" fmla="*/ 9136761 w 9136760"/>
              <a:gd name="connsiteY0" fmla="*/ 0 h 423100"/>
              <a:gd name="connsiteX1" fmla="*/ 0 w 9136760"/>
              <a:gd name="connsiteY1" fmla="*/ 270225 h 423100"/>
              <a:gd name="connsiteX2" fmla="*/ 0 w 9136760"/>
              <a:gd name="connsiteY2" fmla="*/ 423101 h 423100"/>
              <a:gd name="connsiteX3" fmla="*/ 9136761 w 9136760"/>
              <a:gd name="connsiteY3" fmla="*/ 419386 h 423100"/>
              <a:gd name="connsiteX4" fmla="*/ 9136761 w 9136760"/>
              <a:gd name="connsiteY4" fmla="*/ 0 h 423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36760" h="423100">
                <a:moveTo>
                  <a:pt x="9136761" y="0"/>
                </a:moveTo>
                <a:lnTo>
                  <a:pt x="0" y="270225"/>
                </a:lnTo>
                <a:lnTo>
                  <a:pt x="0" y="423101"/>
                </a:lnTo>
                <a:lnTo>
                  <a:pt x="9136761" y="419386"/>
                </a:lnTo>
                <a:lnTo>
                  <a:pt x="9136761" y="0"/>
                </a:lnTo>
                <a:close/>
              </a:path>
            </a:pathLst>
          </a:custGeom>
          <a:solidFill>
            <a:srgbClr val="DEE621"/>
          </a:solidFill>
          <a:ln w="9525" cap="flat">
            <a:noFill/>
            <a:prstDash val="solid"/>
            <a:miter/>
          </a:ln>
        </p:spPr>
        <p:txBody>
          <a:bodyPr rtlCol="0" anchor="ctr"/>
          <a:lstStyle/>
          <a:p>
            <a:endParaRPr lang="en-GB" sz="1350"/>
          </a:p>
        </p:txBody>
      </p:sp>
      <p:sp>
        <p:nvSpPr>
          <p:cNvPr id="303" name="Chart Placeholder 302">
            <a:extLst>
              <a:ext uri="{FF2B5EF4-FFF2-40B4-BE49-F238E27FC236}">
                <a16:creationId xmlns:a16="http://schemas.microsoft.com/office/drawing/2014/main" id="{B85EC2A8-AE72-E612-84B3-73A0D9D0A31F}"/>
              </a:ext>
            </a:extLst>
          </p:cNvPr>
          <p:cNvSpPr>
            <a:spLocks noGrp="1"/>
          </p:cNvSpPr>
          <p:nvPr>
            <p:ph type="chart" sz="quarter" idx="11"/>
          </p:nvPr>
        </p:nvSpPr>
        <p:spPr>
          <a:xfrm>
            <a:off x="5457825" y="1619250"/>
            <a:ext cx="3444479" cy="2819400"/>
          </a:xfrm>
          <a:prstGeom prst="rect">
            <a:avLst/>
          </a:prstGeom>
        </p:spPr>
        <p:txBody>
          <a:bodyPr/>
          <a:lstStyle/>
          <a:p>
            <a:r>
              <a:rPr lang="en-US"/>
              <a:t>Click icon to add chart</a:t>
            </a:r>
            <a:endParaRPr lang="en-GB"/>
          </a:p>
        </p:txBody>
      </p:sp>
      <p:sp>
        <p:nvSpPr>
          <p:cNvPr id="307" name="Text Placeholder 306">
            <a:extLst>
              <a:ext uri="{FF2B5EF4-FFF2-40B4-BE49-F238E27FC236}">
                <a16:creationId xmlns:a16="http://schemas.microsoft.com/office/drawing/2014/main" id="{E9D6455A-6D94-C984-BF3F-6F7D49F78B8F}"/>
              </a:ext>
            </a:extLst>
          </p:cNvPr>
          <p:cNvSpPr>
            <a:spLocks noGrp="1"/>
          </p:cNvSpPr>
          <p:nvPr>
            <p:ph type="body" sz="quarter" idx="12" hasCustomPrompt="1"/>
          </p:nvPr>
        </p:nvSpPr>
        <p:spPr>
          <a:xfrm>
            <a:off x="350598" y="376884"/>
            <a:ext cx="5017294" cy="610790"/>
          </a:xfrm>
          <a:prstGeom prst="rect">
            <a:avLst/>
          </a:prstGeom>
        </p:spPr>
        <p:txBody>
          <a:bodyPr/>
          <a:lstStyle>
            <a:lvl1pPr marL="0" indent="0">
              <a:buNone/>
              <a:defRPr sz="3000">
                <a:solidFill>
                  <a:schemeClr val="bg1"/>
                </a:solidFill>
                <a:latin typeface="+mj-lt"/>
              </a:defRPr>
            </a:lvl1pPr>
          </a:lstStyle>
          <a:p>
            <a:pPr lvl="0"/>
            <a:r>
              <a:rPr lang="en-US"/>
              <a:t>TITLE SLIDE MAIN</a:t>
            </a:r>
            <a:endParaRPr lang="en-GB"/>
          </a:p>
        </p:txBody>
      </p:sp>
      <p:sp>
        <p:nvSpPr>
          <p:cNvPr id="3" name="Text Placeholder 2">
            <a:extLst>
              <a:ext uri="{FF2B5EF4-FFF2-40B4-BE49-F238E27FC236}">
                <a16:creationId xmlns:a16="http://schemas.microsoft.com/office/drawing/2014/main" id="{9518F827-2F34-FB9D-EDDF-CBB2DA1C86B5}"/>
              </a:ext>
            </a:extLst>
          </p:cNvPr>
          <p:cNvSpPr>
            <a:spLocks noGrp="1"/>
          </p:cNvSpPr>
          <p:nvPr>
            <p:ph type="body" sz="quarter" idx="13"/>
          </p:nvPr>
        </p:nvSpPr>
        <p:spPr>
          <a:xfrm>
            <a:off x="350044" y="1619250"/>
            <a:ext cx="4937522" cy="2819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8221261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ACF2F177-5CB7-3484-B71A-0AB4D467A576}"/>
              </a:ext>
            </a:extLst>
          </p:cNvPr>
          <p:cNvSpPr/>
          <p:nvPr/>
        </p:nvSpPr>
        <p:spPr>
          <a:xfrm>
            <a:off x="1" y="-8668"/>
            <a:ext cx="7913024" cy="1268897"/>
          </a:xfrm>
          <a:custGeom>
            <a:avLst/>
            <a:gdLst>
              <a:gd name="connsiteX0" fmla="*/ 0 w 7854981"/>
              <a:gd name="connsiteY0" fmla="*/ 0 h 1230153"/>
              <a:gd name="connsiteX1" fmla="*/ 0 w 7854981"/>
              <a:gd name="connsiteY1" fmla="*/ 1230154 h 1230153"/>
              <a:gd name="connsiteX2" fmla="*/ 7854982 w 7854981"/>
              <a:gd name="connsiteY2" fmla="*/ 980218 h 1230153"/>
              <a:gd name="connsiteX3" fmla="*/ 7854982 w 7854981"/>
              <a:gd name="connsiteY3" fmla="*/ 0 h 1230153"/>
              <a:gd name="connsiteX4" fmla="*/ 0 w 7854981"/>
              <a:gd name="connsiteY4" fmla="*/ 0 h 12301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54981" h="1230153">
                <a:moveTo>
                  <a:pt x="0" y="0"/>
                </a:moveTo>
                <a:lnTo>
                  <a:pt x="0" y="1230154"/>
                </a:lnTo>
                <a:lnTo>
                  <a:pt x="7854982" y="980218"/>
                </a:lnTo>
                <a:lnTo>
                  <a:pt x="7854982" y="0"/>
                </a:lnTo>
                <a:lnTo>
                  <a:pt x="0" y="0"/>
                </a:lnTo>
                <a:close/>
              </a:path>
            </a:pathLst>
          </a:custGeom>
          <a:solidFill>
            <a:srgbClr val="49C5B1"/>
          </a:solidFill>
          <a:ln w="9525" cap="flat">
            <a:noFill/>
            <a:prstDash val="solid"/>
            <a:miter/>
          </a:ln>
        </p:spPr>
        <p:txBody>
          <a:bodyPr rtlCol="0" anchor="ctr"/>
          <a:lstStyle/>
          <a:p>
            <a:endParaRPr lang="en-GB" sz="1350"/>
          </a:p>
        </p:txBody>
      </p:sp>
      <p:grpSp>
        <p:nvGrpSpPr>
          <p:cNvPr id="11" name="Graphic 7">
            <a:extLst>
              <a:ext uri="{FF2B5EF4-FFF2-40B4-BE49-F238E27FC236}">
                <a16:creationId xmlns:a16="http://schemas.microsoft.com/office/drawing/2014/main" id="{925F53D8-D0DF-7CD3-2A5F-FC4A986F8430}"/>
              </a:ext>
            </a:extLst>
          </p:cNvPr>
          <p:cNvGrpSpPr/>
          <p:nvPr/>
        </p:nvGrpSpPr>
        <p:grpSpPr>
          <a:xfrm>
            <a:off x="8092084" y="123101"/>
            <a:ext cx="855641" cy="855331"/>
            <a:chOff x="9636061" y="1015841"/>
            <a:chExt cx="789527" cy="789241"/>
          </a:xfrm>
        </p:grpSpPr>
        <p:grpSp>
          <p:nvGrpSpPr>
            <p:cNvPr id="12" name="Graphic 7">
              <a:extLst>
                <a:ext uri="{FF2B5EF4-FFF2-40B4-BE49-F238E27FC236}">
                  <a16:creationId xmlns:a16="http://schemas.microsoft.com/office/drawing/2014/main" id="{98065139-2ADE-E176-136F-D27DE5A9A096}"/>
                </a:ext>
              </a:extLst>
            </p:cNvPr>
            <p:cNvGrpSpPr/>
            <p:nvPr/>
          </p:nvGrpSpPr>
          <p:grpSpPr>
            <a:xfrm>
              <a:off x="9794367" y="1472469"/>
              <a:ext cx="629792" cy="332613"/>
              <a:chOff x="9794367" y="1472469"/>
              <a:chExt cx="629792" cy="332613"/>
            </a:xfrm>
          </p:grpSpPr>
          <p:sp>
            <p:nvSpPr>
              <p:cNvPr id="13" name="Freeform: Shape 12">
                <a:extLst>
                  <a:ext uri="{FF2B5EF4-FFF2-40B4-BE49-F238E27FC236}">
                    <a16:creationId xmlns:a16="http://schemas.microsoft.com/office/drawing/2014/main" id="{0B4C9D5A-3401-52F0-B80F-601CEA074B33}"/>
                  </a:ext>
                </a:extLst>
              </p:cNvPr>
              <p:cNvSpPr/>
              <p:nvPr/>
            </p:nvSpPr>
            <p:spPr>
              <a:xfrm>
                <a:off x="9794367" y="1472469"/>
                <a:ext cx="629792" cy="332613"/>
              </a:xfrm>
              <a:custGeom>
                <a:avLst/>
                <a:gdLst>
                  <a:gd name="connsiteX0" fmla="*/ 629793 w 629792"/>
                  <a:gd name="connsiteY0" fmla="*/ 0 h 332613"/>
                  <a:gd name="connsiteX1" fmla="*/ 0 w 629792"/>
                  <a:gd name="connsiteY1" fmla="*/ 41529 h 332613"/>
                  <a:gd name="connsiteX2" fmla="*/ 0 w 629792"/>
                  <a:gd name="connsiteY2" fmla="*/ 291275 h 332613"/>
                  <a:gd name="connsiteX3" fmla="*/ 629793 w 629792"/>
                  <a:gd name="connsiteY3" fmla="*/ 332613 h 332613"/>
                  <a:gd name="connsiteX4" fmla="*/ 629793 w 629792"/>
                  <a:gd name="connsiteY4" fmla="*/ 0 h 332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9792" h="332613">
                    <a:moveTo>
                      <a:pt x="629793" y="0"/>
                    </a:moveTo>
                    <a:lnTo>
                      <a:pt x="0" y="41529"/>
                    </a:lnTo>
                    <a:lnTo>
                      <a:pt x="0" y="291275"/>
                    </a:lnTo>
                    <a:lnTo>
                      <a:pt x="629793" y="332613"/>
                    </a:lnTo>
                    <a:lnTo>
                      <a:pt x="629793" y="0"/>
                    </a:lnTo>
                    <a:close/>
                  </a:path>
                </a:pathLst>
              </a:custGeom>
              <a:solidFill>
                <a:srgbClr val="78D64B"/>
              </a:solidFill>
              <a:ln w="9525" cap="flat">
                <a:noFill/>
                <a:prstDash val="solid"/>
                <a:miter/>
              </a:ln>
            </p:spPr>
            <p:txBody>
              <a:bodyPr rtlCol="0" anchor="ctr"/>
              <a:lstStyle/>
              <a:p>
                <a:endParaRPr lang="en-GB" sz="1350"/>
              </a:p>
            </p:txBody>
          </p:sp>
          <p:grpSp>
            <p:nvGrpSpPr>
              <p:cNvPr id="14" name="Graphic 7">
                <a:extLst>
                  <a:ext uri="{FF2B5EF4-FFF2-40B4-BE49-F238E27FC236}">
                    <a16:creationId xmlns:a16="http://schemas.microsoft.com/office/drawing/2014/main" id="{EBFF22A0-8A05-4813-1C39-30D3DE015478}"/>
                  </a:ext>
                </a:extLst>
              </p:cNvPr>
              <p:cNvGrpSpPr/>
              <p:nvPr/>
            </p:nvGrpSpPr>
            <p:grpSpPr>
              <a:xfrm>
                <a:off x="9836943" y="1545526"/>
                <a:ext cx="547211" cy="184404"/>
                <a:chOff x="9836943" y="1545526"/>
                <a:chExt cx="547211" cy="184404"/>
              </a:xfrm>
              <a:solidFill>
                <a:srgbClr val="1D252D"/>
              </a:solidFill>
            </p:grpSpPr>
            <p:sp>
              <p:nvSpPr>
                <p:cNvPr id="15" name="Freeform: Shape 14">
                  <a:extLst>
                    <a:ext uri="{FF2B5EF4-FFF2-40B4-BE49-F238E27FC236}">
                      <a16:creationId xmlns:a16="http://schemas.microsoft.com/office/drawing/2014/main" id="{A5B49832-6B39-90D9-2FA8-C405AF51F921}"/>
                    </a:ext>
                  </a:extLst>
                </p:cNvPr>
                <p:cNvSpPr/>
                <p:nvPr/>
              </p:nvSpPr>
              <p:spPr>
                <a:xfrm>
                  <a:off x="9836943" y="1545621"/>
                  <a:ext cx="90678" cy="184213"/>
                </a:xfrm>
                <a:custGeom>
                  <a:avLst/>
                  <a:gdLst>
                    <a:gd name="connsiteX0" fmla="*/ 0 w 90678"/>
                    <a:gd name="connsiteY0" fmla="*/ 184214 h 184213"/>
                    <a:gd name="connsiteX1" fmla="*/ 0 w 90678"/>
                    <a:gd name="connsiteY1" fmla="*/ 0 h 184213"/>
                    <a:gd name="connsiteX2" fmla="*/ 36671 w 90678"/>
                    <a:gd name="connsiteY2" fmla="*/ 0 h 184213"/>
                    <a:gd name="connsiteX3" fmla="*/ 36671 w 90678"/>
                    <a:gd name="connsiteY3" fmla="*/ 65818 h 184213"/>
                    <a:gd name="connsiteX4" fmla="*/ 54007 w 90678"/>
                    <a:gd name="connsiteY4" fmla="*/ 65818 h 184213"/>
                    <a:gd name="connsiteX5" fmla="*/ 54007 w 90678"/>
                    <a:gd name="connsiteY5" fmla="*/ 0 h 184213"/>
                    <a:gd name="connsiteX6" fmla="*/ 90678 w 90678"/>
                    <a:gd name="connsiteY6" fmla="*/ 0 h 184213"/>
                    <a:gd name="connsiteX7" fmla="*/ 90678 w 90678"/>
                    <a:gd name="connsiteY7" fmla="*/ 184214 h 184213"/>
                    <a:gd name="connsiteX8" fmla="*/ 54007 w 90678"/>
                    <a:gd name="connsiteY8" fmla="*/ 184214 h 184213"/>
                    <a:gd name="connsiteX9" fmla="*/ 54007 w 90678"/>
                    <a:gd name="connsiteY9" fmla="*/ 100584 h 184213"/>
                    <a:gd name="connsiteX10" fmla="*/ 36671 w 90678"/>
                    <a:gd name="connsiteY10" fmla="*/ 100584 h 184213"/>
                    <a:gd name="connsiteX11" fmla="*/ 36671 w 90678"/>
                    <a:gd name="connsiteY11" fmla="*/ 184214 h 184213"/>
                    <a:gd name="connsiteX12" fmla="*/ 0 w 90678"/>
                    <a:gd name="connsiteY12" fmla="*/ 184214 h 18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0678" h="184213">
                      <a:moveTo>
                        <a:pt x="0" y="184214"/>
                      </a:moveTo>
                      <a:lnTo>
                        <a:pt x="0" y="0"/>
                      </a:lnTo>
                      <a:lnTo>
                        <a:pt x="36671" y="0"/>
                      </a:lnTo>
                      <a:lnTo>
                        <a:pt x="36671" y="65818"/>
                      </a:lnTo>
                      <a:lnTo>
                        <a:pt x="54007" y="65818"/>
                      </a:lnTo>
                      <a:lnTo>
                        <a:pt x="54007" y="0"/>
                      </a:lnTo>
                      <a:lnTo>
                        <a:pt x="90678" y="0"/>
                      </a:lnTo>
                      <a:lnTo>
                        <a:pt x="90678" y="184214"/>
                      </a:lnTo>
                      <a:lnTo>
                        <a:pt x="54007" y="184214"/>
                      </a:lnTo>
                      <a:lnTo>
                        <a:pt x="54007" y="100584"/>
                      </a:lnTo>
                      <a:lnTo>
                        <a:pt x="36671" y="100584"/>
                      </a:lnTo>
                      <a:lnTo>
                        <a:pt x="36671" y="184214"/>
                      </a:lnTo>
                      <a:lnTo>
                        <a:pt x="0" y="184214"/>
                      </a:lnTo>
                      <a:close/>
                    </a:path>
                  </a:pathLst>
                </a:custGeom>
                <a:solidFill>
                  <a:srgbClr val="1D252D"/>
                </a:solidFill>
                <a:ln w="9525" cap="flat">
                  <a:noFill/>
                  <a:prstDash val="solid"/>
                  <a:miter/>
                </a:ln>
              </p:spPr>
              <p:txBody>
                <a:bodyPr rtlCol="0" anchor="ctr"/>
                <a:lstStyle/>
                <a:p>
                  <a:endParaRPr lang="en-GB" sz="1350"/>
                </a:p>
              </p:txBody>
            </p:sp>
            <p:sp>
              <p:nvSpPr>
                <p:cNvPr id="16" name="Freeform: Shape 15">
                  <a:extLst>
                    <a:ext uri="{FF2B5EF4-FFF2-40B4-BE49-F238E27FC236}">
                      <a16:creationId xmlns:a16="http://schemas.microsoft.com/office/drawing/2014/main" id="{8C31B269-1819-D507-16C0-B4982CA3C0B3}"/>
                    </a:ext>
                  </a:extLst>
                </p:cNvPr>
                <p:cNvSpPr/>
                <p:nvPr/>
              </p:nvSpPr>
              <p:spPr>
                <a:xfrm>
                  <a:off x="9943909" y="1545621"/>
                  <a:ext cx="76104" cy="184308"/>
                </a:xfrm>
                <a:custGeom>
                  <a:avLst/>
                  <a:gdLst>
                    <a:gd name="connsiteX0" fmla="*/ 0 w 76104"/>
                    <a:gd name="connsiteY0" fmla="*/ 184214 h 184308"/>
                    <a:gd name="connsiteX1" fmla="*/ 0 w 76104"/>
                    <a:gd name="connsiteY1" fmla="*/ 0 h 184308"/>
                    <a:gd name="connsiteX2" fmla="*/ 73819 w 76104"/>
                    <a:gd name="connsiteY2" fmla="*/ 0 h 184308"/>
                    <a:gd name="connsiteX3" fmla="*/ 73819 w 76104"/>
                    <a:gd name="connsiteY3" fmla="*/ 35624 h 184308"/>
                    <a:gd name="connsiteX4" fmla="*/ 37529 w 76104"/>
                    <a:gd name="connsiteY4" fmla="*/ 35624 h 184308"/>
                    <a:gd name="connsiteX5" fmla="*/ 37529 w 76104"/>
                    <a:gd name="connsiteY5" fmla="*/ 71438 h 184308"/>
                    <a:gd name="connsiteX6" fmla="*/ 72295 w 76104"/>
                    <a:gd name="connsiteY6" fmla="*/ 71438 h 184308"/>
                    <a:gd name="connsiteX7" fmla="*/ 72295 w 76104"/>
                    <a:gd name="connsiteY7" fmla="*/ 106204 h 184308"/>
                    <a:gd name="connsiteX8" fmla="*/ 37529 w 76104"/>
                    <a:gd name="connsiteY8" fmla="*/ 106204 h 184308"/>
                    <a:gd name="connsiteX9" fmla="*/ 37529 w 76104"/>
                    <a:gd name="connsiteY9" fmla="*/ 148495 h 184308"/>
                    <a:gd name="connsiteX10" fmla="*/ 76105 w 76104"/>
                    <a:gd name="connsiteY10" fmla="*/ 148495 h 184308"/>
                    <a:gd name="connsiteX11" fmla="*/ 76105 w 76104"/>
                    <a:gd name="connsiteY11" fmla="*/ 184309 h 184308"/>
                    <a:gd name="connsiteX12" fmla="*/ 0 w 76104"/>
                    <a:gd name="connsiteY12" fmla="*/ 184309 h 184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6104" h="184308">
                      <a:moveTo>
                        <a:pt x="0" y="184214"/>
                      </a:moveTo>
                      <a:lnTo>
                        <a:pt x="0" y="0"/>
                      </a:lnTo>
                      <a:lnTo>
                        <a:pt x="73819" y="0"/>
                      </a:lnTo>
                      <a:lnTo>
                        <a:pt x="73819" y="35624"/>
                      </a:lnTo>
                      <a:lnTo>
                        <a:pt x="37529" y="35624"/>
                      </a:lnTo>
                      <a:lnTo>
                        <a:pt x="37529" y="71438"/>
                      </a:lnTo>
                      <a:lnTo>
                        <a:pt x="72295" y="71438"/>
                      </a:lnTo>
                      <a:lnTo>
                        <a:pt x="72295" y="106204"/>
                      </a:lnTo>
                      <a:lnTo>
                        <a:pt x="37529" y="106204"/>
                      </a:lnTo>
                      <a:lnTo>
                        <a:pt x="37529" y="148495"/>
                      </a:lnTo>
                      <a:lnTo>
                        <a:pt x="76105" y="148495"/>
                      </a:lnTo>
                      <a:lnTo>
                        <a:pt x="76105" y="184309"/>
                      </a:lnTo>
                      <a:lnTo>
                        <a:pt x="0" y="184309"/>
                      </a:lnTo>
                      <a:close/>
                    </a:path>
                  </a:pathLst>
                </a:custGeom>
                <a:solidFill>
                  <a:srgbClr val="1D252D"/>
                </a:solidFill>
                <a:ln w="9525" cap="flat">
                  <a:noFill/>
                  <a:prstDash val="solid"/>
                  <a:miter/>
                </a:ln>
              </p:spPr>
              <p:txBody>
                <a:bodyPr rtlCol="0" anchor="ctr"/>
                <a:lstStyle/>
                <a:p>
                  <a:endParaRPr lang="en-GB" sz="1350"/>
                </a:p>
              </p:txBody>
            </p:sp>
            <p:sp>
              <p:nvSpPr>
                <p:cNvPr id="17" name="Freeform: Shape 16">
                  <a:extLst>
                    <a:ext uri="{FF2B5EF4-FFF2-40B4-BE49-F238E27FC236}">
                      <a16:creationId xmlns:a16="http://schemas.microsoft.com/office/drawing/2014/main" id="{50E1295E-108B-04A4-59F6-1F363D07D96A}"/>
                    </a:ext>
                  </a:extLst>
                </p:cNvPr>
                <p:cNvSpPr/>
                <p:nvPr/>
              </p:nvSpPr>
              <p:spPr>
                <a:xfrm>
                  <a:off x="10027348" y="1545621"/>
                  <a:ext cx="97821" cy="184213"/>
                </a:xfrm>
                <a:custGeom>
                  <a:avLst/>
                  <a:gdLst>
                    <a:gd name="connsiteX0" fmla="*/ 0 w 97821"/>
                    <a:gd name="connsiteY0" fmla="*/ 184214 h 184213"/>
                    <a:gd name="connsiteX1" fmla="*/ 17812 w 97821"/>
                    <a:gd name="connsiteY1" fmla="*/ 0 h 184213"/>
                    <a:gd name="connsiteX2" fmla="*/ 80200 w 97821"/>
                    <a:gd name="connsiteY2" fmla="*/ 0 h 184213"/>
                    <a:gd name="connsiteX3" fmla="*/ 97822 w 97821"/>
                    <a:gd name="connsiteY3" fmla="*/ 184214 h 184213"/>
                    <a:gd name="connsiteX4" fmla="*/ 62865 w 97821"/>
                    <a:gd name="connsiteY4" fmla="*/ 184214 h 184213"/>
                    <a:gd name="connsiteX5" fmla="*/ 60293 w 97821"/>
                    <a:gd name="connsiteY5" fmla="*/ 154400 h 184213"/>
                    <a:gd name="connsiteX6" fmla="*/ 38005 w 97821"/>
                    <a:gd name="connsiteY6" fmla="*/ 154400 h 184213"/>
                    <a:gd name="connsiteX7" fmla="*/ 35814 w 97821"/>
                    <a:gd name="connsiteY7" fmla="*/ 184214 h 184213"/>
                    <a:gd name="connsiteX8" fmla="*/ 0 w 97821"/>
                    <a:gd name="connsiteY8" fmla="*/ 184214 h 184213"/>
                    <a:gd name="connsiteX9" fmla="*/ 40767 w 97821"/>
                    <a:gd name="connsiteY9" fmla="*/ 125063 h 184213"/>
                    <a:gd name="connsiteX10" fmla="*/ 57531 w 97821"/>
                    <a:gd name="connsiteY10" fmla="*/ 125063 h 184213"/>
                    <a:gd name="connsiteX11" fmla="*/ 49339 w 97821"/>
                    <a:gd name="connsiteY11" fmla="*/ 31337 h 184213"/>
                    <a:gd name="connsiteX12" fmla="*/ 47625 w 97821"/>
                    <a:gd name="connsiteY12" fmla="*/ 31337 h 184213"/>
                    <a:gd name="connsiteX13" fmla="*/ 40767 w 97821"/>
                    <a:gd name="connsiteY13" fmla="*/ 125063 h 18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7821" h="184213">
                      <a:moveTo>
                        <a:pt x="0" y="184214"/>
                      </a:moveTo>
                      <a:lnTo>
                        <a:pt x="17812" y="0"/>
                      </a:lnTo>
                      <a:lnTo>
                        <a:pt x="80200" y="0"/>
                      </a:lnTo>
                      <a:lnTo>
                        <a:pt x="97822" y="184214"/>
                      </a:lnTo>
                      <a:lnTo>
                        <a:pt x="62865" y="184214"/>
                      </a:lnTo>
                      <a:lnTo>
                        <a:pt x="60293" y="154400"/>
                      </a:lnTo>
                      <a:lnTo>
                        <a:pt x="38005" y="154400"/>
                      </a:lnTo>
                      <a:lnTo>
                        <a:pt x="35814" y="184214"/>
                      </a:lnTo>
                      <a:lnTo>
                        <a:pt x="0" y="184214"/>
                      </a:lnTo>
                      <a:close/>
                      <a:moveTo>
                        <a:pt x="40767" y="125063"/>
                      </a:moveTo>
                      <a:lnTo>
                        <a:pt x="57531" y="125063"/>
                      </a:lnTo>
                      <a:lnTo>
                        <a:pt x="49339" y="31337"/>
                      </a:lnTo>
                      <a:lnTo>
                        <a:pt x="47625" y="31337"/>
                      </a:lnTo>
                      <a:lnTo>
                        <a:pt x="40767" y="125063"/>
                      </a:lnTo>
                      <a:close/>
                    </a:path>
                  </a:pathLst>
                </a:custGeom>
                <a:solidFill>
                  <a:srgbClr val="1D252D"/>
                </a:solidFill>
                <a:ln w="9525" cap="flat">
                  <a:noFill/>
                  <a:prstDash val="solid"/>
                  <a:miter/>
                </a:ln>
              </p:spPr>
              <p:txBody>
                <a:bodyPr rtlCol="0" anchor="ctr"/>
                <a:lstStyle/>
                <a:p>
                  <a:endParaRPr lang="en-GB" sz="1350"/>
                </a:p>
              </p:txBody>
            </p:sp>
            <p:sp>
              <p:nvSpPr>
                <p:cNvPr id="18" name="Freeform: Shape 17">
                  <a:extLst>
                    <a:ext uri="{FF2B5EF4-FFF2-40B4-BE49-F238E27FC236}">
                      <a16:creationId xmlns:a16="http://schemas.microsoft.com/office/drawing/2014/main" id="{2677A892-FB8C-935C-BA84-EF8D21AE1927}"/>
                    </a:ext>
                  </a:extLst>
                </p:cNvPr>
                <p:cNvSpPr/>
                <p:nvPr/>
              </p:nvSpPr>
              <p:spPr>
                <a:xfrm>
                  <a:off x="10136314" y="1545621"/>
                  <a:ext cx="74866" cy="184308"/>
                </a:xfrm>
                <a:custGeom>
                  <a:avLst/>
                  <a:gdLst>
                    <a:gd name="connsiteX0" fmla="*/ 0 w 74866"/>
                    <a:gd name="connsiteY0" fmla="*/ 184214 h 184308"/>
                    <a:gd name="connsiteX1" fmla="*/ 0 w 74866"/>
                    <a:gd name="connsiteY1" fmla="*/ 0 h 184308"/>
                    <a:gd name="connsiteX2" fmla="*/ 36862 w 74866"/>
                    <a:gd name="connsiteY2" fmla="*/ 0 h 184308"/>
                    <a:gd name="connsiteX3" fmla="*/ 36862 w 74866"/>
                    <a:gd name="connsiteY3" fmla="*/ 152972 h 184308"/>
                    <a:gd name="connsiteX4" fmla="*/ 74866 w 74866"/>
                    <a:gd name="connsiteY4" fmla="*/ 152972 h 184308"/>
                    <a:gd name="connsiteX5" fmla="*/ 74866 w 74866"/>
                    <a:gd name="connsiteY5" fmla="*/ 184309 h 184308"/>
                    <a:gd name="connsiteX6" fmla="*/ 0 w 74866"/>
                    <a:gd name="connsiteY6" fmla="*/ 184309 h 184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866" h="184308">
                      <a:moveTo>
                        <a:pt x="0" y="184214"/>
                      </a:moveTo>
                      <a:lnTo>
                        <a:pt x="0" y="0"/>
                      </a:lnTo>
                      <a:lnTo>
                        <a:pt x="36862" y="0"/>
                      </a:lnTo>
                      <a:lnTo>
                        <a:pt x="36862" y="152972"/>
                      </a:lnTo>
                      <a:lnTo>
                        <a:pt x="74866" y="152972"/>
                      </a:lnTo>
                      <a:lnTo>
                        <a:pt x="74866" y="184309"/>
                      </a:lnTo>
                      <a:lnTo>
                        <a:pt x="0" y="184309"/>
                      </a:lnTo>
                      <a:close/>
                    </a:path>
                  </a:pathLst>
                </a:custGeom>
                <a:solidFill>
                  <a:srgbClr val="1D252D"/>
                </a:solidFill>
                <a:ln w="9525" cap="flat">
                  <a:noFill/>
                  <a:prstDash val="solid"/>
                  <a:miter/>
                </a:ln>
              </p:spPr>
              <p:txBody>
                <a:bodyPr rtlCol="0" anchor="ctr"/>
                <a:lstStyle/>
                <a:p>
                  <a:endParaRPr lang="en-GB" sz="1350"/>
                </a:p>
              </p:txBody>
            </p:sp>
            <p:sp>
              <p:nvSpPr>
                <p:cNvPr id="19" name="Freeform: Shape 18">
                  <a:extLst>
                    <a:ext uri="{FF2B5EF4-FFF2-40B4-BE49-F238E27FC236}">
                      <a16:creationId xmlns:a16="http://schemas.microsoft.com/office/drawing/2014/main" id="{7331362F-2CE3-ED75-2E2E-2D85D3EA4F21}"/>
                    </a:ext>
                  </a:extLst>
                </p:cNvPr>
                <p:cNvSpPr/>
                <p:nvPr/>
              </p:nvSpPr>
              <p:spPr>
                <a:xfrm>
                  <a:off x="10202513" y="1545526"/>
                  <a:ext cx="80676" cy="184308"/>
                </a:xfrm>
                <a:custGeom>
                  <a:avLst/>
                  <a:gdLst>
                    <a:gd name="connsiteX0" fmla="*/ 21907 w 80676"/>
                    <a:gd name="connsiteY0" fmla="*/ 184309 h 184308"/>
                    <a:gd name="connsiteX1" fmla="*/ 21907 w 80676"/>
                    <a:gd name="connsiteY1" fmla="*/ 35433 h 184308"/>
                    <a:gd name="connsiteX2" fmla="*/ 0 w 80676"/>
                    <a:gd name="connsiteY2" fmla="*/ 35433 h 184308"/>
                    <a:gd name="connsiteX3" fmla="*/ 0 w 80676"/>
                    <a:gd name="connsiteY3" fmla="*/ 0 h 184308"/>
                    <a:gd name="connsiteX4" fmla="*/ 80676 w 80676"/>
                    <a:gd name="connsiteY4" fmla="*/ 0 h 184308"/>
                    <a:gd name="connsiteX5" fmla="*/ 80676 w 80676"/>
                    <a:gd name="connsiteY5" fmla="*/ 35433 h 184308"/>
                    <a:gd name="connsiteX6" fmla="*/ 58769 w 80676"/>
                    <a:gd name="connsiteY6" fmla="*/ 35433 h 184308"/>
                    <a:gd name="connsiteX7" fmla="*/ 58769 w 80676"/>
                    <a:gd name="connsiteY7" fmla="*/ 184309 h 184308"/>
                    <a:gd name="connsiteX8" fmla="*/ 21907 w 80676"/>
                    <a:gd name="connsiteY8" fmla="*/ 184309 h 184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676" h="184308">
                      <a:moveTo>
                        <a:pt x="21907" y="184309"/>
                      </a:moveTo>
                      <a:lnTo>
                        <a:pt x="21907" y="35433"/>
                      </a:lnTo>
                      <a:lnTo>
                        <a:pt x="0" y="35433"/>
                      </a:lnTo>
                      <a:lnTo>
                        <a:pt x="0" y="0"/>
                      </a:lnTo>
                      <a:lnTo>
                        <a:pt x="80676" y="0"/>
                      </a:lnTo>
                      <a:lnTo>
                        <a:pt x="80676" y="35433"/>
                      </a:lnTo>
                      <a:lnTo>
                        <a:pt x="58769" y="35433"/>
                      </a:lnTo>
                      <a:lnTo>
                        <a:pt x="58769" y="184309"/>
                      </a:lnTo>
                      <a:lnTo>
                        <a:pt x="21907" y="184309"/>
                      </a:lnTo>
                      <a:close/>
                    </a:path>
                  </a:pathLst>
                </a:custGeom>
                <a:solidFill>
                  <a:srgbClr val="1D252D"/>
                </a:solidFill>
                <a:ln w="9525" cap="flat">
                  <a:noFill/>
                  <a:prstDash val="solid"/>
                  <a:miter/>
                </a:ln>
              </p:spPr>
              <p:txBody>
                <a:bodyPr rtlCol="0" anchor="ctr"/>
                <a:lstStyle/>
                <a:p>
                  <a:endParaRPr lang="en-GB" sz="1350"/>
                </a:p>
              </p:txBody>
            </p:sp>
            <p:sp>
              <p:nvSpPr>
                <p:cNvPr id="20" name="Freeform: Shape 19">
                  <a:extLst>
                    <a:ext uri="{FF2B5EF4-FFF2-40B4-BE49-F238E27FC236}">
                      <a16:creationId xmlns:a16="http://schemas.microsoft.com/office/drawing/2014/main" id="{7B0A926F-B431-1806-40FF-3A4E22840719}"/>
                    </a:ext>
                  </a:extLst>
                </p:cNvPr>
                <p:cNvSpPr/>
                <p:nvPr/>
              </p:nvSpPr>
              <p:spPr>
                <a:xfrm>
                  <a:off x="10293476" y="1545621"/>
                  <a:ext cx="90678" cy="184213"/>
                </a:xfrm>
                <a:custGeom>
                  <a:avLst/>
                  <a:gdLst>
                    <a:gd name="connsiteX0" fmla="*/ 0 w 90678"/>
                    <a:gd name="connsiteY0" fmla="*/ 184214 h 184213"/>
                    <a:gd name="connsiteX1" fmla="*/ 0 w 90678"/>
                    <a:gd name="connsiteY1" fmla="*/ 0 h 184213"/>
                    <a:gd name="connsiteX2" fmla="*/ 36672 w 90678"/>
                    <a:gd name="connsiteY2" fmla="*/ 0 h 184213"/>
                    <a:gd name="connsiteX3" fmla="*/ 36672 w 90678"/>
                    <a:gd name="connsiteY3" fmla="*/ 65818 h 184213"/>
                    <a:gd name="connsiteX4" fmla="*/ 54007 w 90678"/>
                    <a:gd name="connsiteY4" fmla="*/ 65818 h 184213"/>
                    <a:gd name="connsiteX5" fmla="*/ 54007 w 90678"/>
                    <a:gd name="connsiteY5" fmla="*/ 0 h 184213"/>
                    <a:gd name="connsiteX6" fmla="*/ 90678 w 90678"/>
                    <a:gd name="connsiteY6" fmla="*/ 0 h 184213"/>
                    <a:gd name="connsiteX7" fmla="*/ 90678 w 90678"/>
                    <a:gd name="connsiteY7" fmla="*/ 184214 h 184213"/>
                    <a:gd name="connsiteX8" fmla="*/ 54007 w 90678"/>
                    <a:gd name="connsiteY8" fmla="*/ 184214 h 184213"/>
                    <a:gd name="connsiteX9" fmla="*/ 54007 w 90678"/>
                    <a:gd name="connsiteY9" fmla="*/ 100584 h 184213"/>
                    <a:gd name="connsiteX10" fmla="*/ 36672 w 90678"/>
                    <a:gd name="connsiteY10" fmla="*/ 100584 h 184213"/>
                    <a:gd name="connsiteX11" fmla="*/ 36672 w 90678"/>
                    <a:gd name="connsiteY11" fmla="*/ 184214 h 184213"/>
                    <a:gd name="connsiteX12" fmla="*/ 0 w 90678"/>
                    <a:gd name="connsiteY12" fmla="*/ 184214 h 18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0678" h="184213">
                      <a:moveTo>
                        <a:pt x="0" y="184214"/>
                      </a:moveTo>
                      <a:lnTo>
                        <a:pt x="0" y="0"/>
                      </a:lnTo>
                      <a:lnTo>
                        <a:pt x="36672" y="0"/>
                      </a:lnTo>
                      <a:lnTo>
                        <a:pt x="36672" y="65818"/>
                      </a:lnTo>
                      <a:lnTo>
                        <a:pt x="54007" y="65818"/>
                      </a:lnTo>
                      <a:lnTo>
                        <a:pt x="54007" y="0"/>
                      </a:lnTo>
                      <a:lnTo>
                        <a:pt x="90678" y="0"/>
                      </a:lnTo>
                      <a:lnTo>
                        <a:pt x="90678" y="184214"/>
                      </a:lnTo>
                      <a:lnTo>
                        <a:pt x="54007" y="184214"/>
                      </a:lnTo>
                      <a:lnTo>
                        <a:pt x="54007" y="100584"/>
                      </a:lnTo>
                      <a:lnTo>
                        <a:pt x="36672" y="100584"/>
                      </a:lnTo>
                      <a:lnTo>
                        <a:pt x="36672" y="184214"/>
                      </a:lnTo>
                      <a:lnTo>
                        <a:pt x="0" y="184214"/>
                      </a:lnTo>
                      <a:close/>
                    </a:path>
                  </a:pathLst>
                </a:custGeom>
                <a:solidFill>
                  <a:srgbClr val="1D252D"/>
                </a:solidFill>
                <a:ln w="9525" cap="flat">
                  <a:noFill/>
                  <a:prstDash val="solid"/>
                  <a:miter/>
                </a:ln>
              </p:spPr>
              <p:txBody>
                <a:bodyPr rtlCol="0" anchor="ctr"/>
                <a:lstStyle/>
                <a:p>
                  <a:endParaRPr lang="en-GB" sz="1350"/>
                </a:p>
              </p:txBody>
            </p:sp>
          </p:grpSp>
        </p:grpSp>
        <p:grpSp>
          <p:nvGrpSpPr>
            <p:cNvPr id="21" name="Graphic 7">
              <a:extLst>
                <a:ext uri="{FF2B5EF4-FFF2-40B4-BE49-F238E27FC236}">
                  <a16:creationId xmlns:a16="http://schemas.microsoft.com/office/drawing/2014/main" id="{03E66843-BD5A-AFBD-7868-C58F97C43B04}"/>
                </a:ext>
              </a:extLst>
            </p:cNvPr>
            <p:cNvGrpSpPr/>
            <p:nvPr/>
          </p:nvGrpSpPr>
          <p:grpSpPr>
            <a:xfrm>
              <a:off x="9636061" y="1199673"/>
              <a:ext cx="685705" cy="300132"/>
              <a:chOff x="9636061" y="1199673"/>
              <a:chExt cx="685705" cy="300132"/>
            </a:xfrm>
          </p:grpSpPr>
          <p:sp>
            <p:nvSpPr>
              <p:cNvPr id="22" name="Freeform: Shape 21">
                <a:extLst>
                  <a:ext uri="{FF2B5EF4-FFF2-40B4-BE49-F238E27FC236}">
                    <a16:creationId xmlns:a16="http://schemas.microsoft.com/office/drawing/2014/main" id="{6D09D772-1955-7ADF-C3D5-5D8B7CA38B01}"/>
                  </a:ext>
                </a:extLst>
              </p:cNvPr>
              <p:cNvSpPr/>
              <p:nvPr/>
            </p:nvSpPr>
            <p:spPr>
              <a:xfrm>
                <a:off x="9636061" y="1199673"/>
                <a:ext cx="685705" cy="300132"/>
              </a:xfrm>
              <a:custGeom>
                <a:avLst/>
                <a:gdLst>
                  <a:gd name="connsiteX0" fmla="*/ 0 w 685705"/>
                  <a:gd name="connsiteY0" fmla="*/ 0 h 300132"/>
                  <a:gd name="connsiteX1" fmla="*/ 0 w 685705"/>
                  <a:gd name="connsiteY1" fmla="*/ 300133 h 300132"/>
                  <a:gd name="connsiteX2" fmla="*/ 685705 w 685705"/>
                  <a:gd name="connsiteY2" fmla="*/ 254318 h 300132"/>
                  <a:gd name="connsiteX3" fmla="*/ 685705 w 685705"/>
                  <a:gd name="connsiteY3" fmla="*/ 0 h 300132"/>
                  <a:gd name="connsiteX4" fmla="*/ 0 w 685705"/>
                  <a:gd name="connsiteY4" fmla="*/ 0 h 3001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705" h="300132">
                    <a:moveTo>
                      <a:pt x="0" y="0"/>
                    </a:moveTo>
                    <a:lnTo>
                      <a:pt x="0" y="300133"/>
                    </a:lnTo>
                    <a:lnTo>
                      <a:pt x="685705" y="254318"/>
                    </a:lnTo>
                    <a:lnTo>
                      <a:pt x="685705" y="0"/>
                    </a:lnTo>
                    <a:lnTo>
                      <a:pt x="0" y="0"/>
                    </a:lnTo>
                    <a:close/>
                  </a:path>
                </a:pathLst>
              </a:custGeom>
              <a:solidFill>
                <a:srgbClr val="49C5B1"/>
              </a:solidFill>
              <a:ln w="9525" cap="flat">
                <a:noFill/>
                <a:prstDash val="solid"/>
                <a:miter/>
              </a:ln>
            </p:spPr>
            <p:txBody>
              <a:bodyPr rtlCol="0" anchor="ctr"/>
              <a:lstStyle/>
              <a:p>
                <a:endParaRPr lang="en-GB" sz="1350"/>
              </a:p>
            </p:txBody>
          </p:sp>
          <p:grpSp>
            <p:nvGrpSpPr>
              <p:cNvPr id="23" name="Graphic 7">
                <a:extLst>
                  <a:ext uri="{FF2B5EF4-FFF2-40B4-BE49-F238E27FC236}">
                    <a16:creationId xmlns:a16="http://schemas.microsoft.com/office/drawing/2014/main" id="{B6294047-9C94-2FA2-9646-E6D04EB845EA}"/>
                  </a:ext>
                </a:extLst>
              </p:cNvPr>
              <p:cNvGrpSpPr/>
              <p:nvPr/>
            </p:nvGrpSpPr>
            <p:grpSpPr>
              <a:xfrm>
                <a:off x="9672066" y="1241869"/>
                <a:ext cx="616743" cy="184404"/>
                <a:chOff x="9672066" y="1241869"/>
                <a:chExt cx="616743" cy="184404"/>
              </a:xfrm>
              <a:solidFill>
                <a:srgbClr val="1D252D"/>
              </a:solidFill>
            </p:grpSpPr>
            <p:grpSp>
              <p:nvGrpSpPr>
                <p:cNvPr id="24" name="Graphic 7">
                  <a:extLst>
                    <a:ext uri="{FF2B5EF4-FFF2-40B4-BE49-F238E27FC236}">
                      <a16:creationId xmlns:a16="http://schemas.microsoft.com/office/drawing/2014/main" id="{2F9EC427-0E15-B4E7-CBE4-49539C544E3A}"/>
                    </a:ext>
                  </a:extLst>
                </p:cNvPr>
                <p:cNvGrpSpPr/>
                <p:nvPr/>
              </p:nvGrpSpPr>
              <p:grpSpPr>
                <a:xfrm>
                  <a:off x="9672066" y="1241869"/>
                  <a:ext cx="616743" cy="184404"/>
                  <a:chOff x="9672066" y="1241869"/>
                  <a:chExt cx="616743" cy="184404"/>
                </a:xfrm>
                <a:solidFill>
                  <a:srgbClr val="1D252D"/>
                </a:solidFill>
              </p:grpSpPr>
              <p:sp>
                <p:nvSpPr>
                  <p:cNvPr id="25" name="Freeform: Shape 24">
                    <a:extLst>
                      <a:ext uri="{FF2B5EF4-FFF2-40B4-BE49-F238E27FC236}">
                        <a16:creationId xmlns:a16="http://schemas.microsoft.com/office/drawing/2014/main" id="{CC93408D-E228-355A-5961-933290EE7A75}"/>
                      </a:ext>
                    </a:extLst>
                  </p:cNvPr>
                  <p:cNvSpPr/>
                  <p:nvPr/>
                </p:nvSpPr>
                <p:spPr>
                  <a:xfrm>
                    <a:off x="9672066" y="1241964"/>
                    <a:ext cx="143732" cy="184213"/>
                  </a:xfrm>
                  <a:custGeom>
                    <a:avLst/>
                    <a:gdLst>
                      <a:gd name="connsiteX0" fmla="*/ 95 w 143732"/>
                      <a:gd name="connsiteY0" fmla="*/ 184214 h 184213"/>
                      <a:gd name="connsiteX1" fmla="*/ 95 w 143732"/>
                      <a:gd name="connsiteY1" fmla="*/ 0 h 184213"/>
                      <a:gd name="connsiteX2" fmla="*/ 56292 w 143732"/>
                      <a:gd name="connsiteY2" fmla="*/ 0 h 184213"/>
                      <a:gd name="connsiteX3" fmla="*/ 71723 w 143732"/>
                      <a:gd name="connsiteY3" fmla="*/ 112395 h 184213"/>
                      <a:gd name="connsiteX4" fmla="*/ 87154 w 143732"/>
                      <a:gd name="connsiteY4" fmla="*/ 0 h 184213"/>
                      <a:gd name="connsiteX5" fmla="*/ 143733 w 143732"/>
                      <a:gd name="connsiteY5" fmla="*/ 0 h 184213"/>
                      <a:gd name="connsiteX6" fmla="*/ 143733 w 143732"/>
                      <a:gd name="connsiteY6" fmla="*/ 184214 h 184213"/>
                      <a:gd name="connsiteX7" fmla="*/ 110014 w 143732"/>
                      <a:gd name="connsiteY7" fmla="*/ 184214 h 184213"/>
                      <a:gd name="connsiteX8" fmla="*/ 110014 w 143732"/>
                      <a:gd name="connsiteY8" fmla="*/ 51435 h 184213"/>
                      <a:gd name="connsiteX9" fmla="*/ 88773 w 143732"/>
                      <a:gd name="connsiteY9" fmla="*/ 184214 h 184213"/>
                      <a:gd name="connsiteX10" fmla="*/ 55721 w 143732"/>
                      <a:gd name="connsiteY10" fmla="*/ 184214 h 184213"/>
                      <a:gd name="connsiteX11" fmla="*/ 33242 w 143732"/>
                      <a:gd name="connsiteY11" fmla="*/ 51435 h 184213"/>
                      <a:gd name="connsiteX12" fmla="*/ 33242 w 143732"/>
                      <a:gd name="connsiteY12" fmla="*/ 184214 h 184213"/>
                      <a:gd name="connsiteX13" fmla="*/ 0 w 143732"/>
                      <a:gd name="connsiteY13" fmla="*/ 184214 h 18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3732" h="184213">
                        <a:moveTo>
                          <a:pt x="95" y="184214"/>
                        </a:moveTo>
                        <a:lnTo>
                          <a:pt x="95" y="0"/>
                        </a:lnTo>
                        <a:lnTo>
                          <a:pt x="56292" y="0"/>
                        </a:lnTo>
                        <a:lnTo>
                          <a:pt x="71723" y="112395"/>
                        </a:lnTo>
                        <a:lnTo>
                          <a:pt x="87154" y="0"/>
                        </a:lnTo>
                        <a:lnTo>
                          <a:pt x="143733" y="0"/>
                        </a:lnTo>
                        <a:lnTo>
                          <a:pt x="143733" y="184214"/>
                        </a:lnTo>
                        <a:lnTo>
                          <a:pt x="110014" y="184214"/>
                        </a:lnTo>
                        <a:lnTo>
                          <a:pt x="110014" y="51435"/>
                        </a:lnTo>
                        <a:lnTo>
                          <a:pt x="88773" y="184214"/>
                        </a:lnTo>
                        <a:lnTo>
                          <a:pt x="55721" y="184214"/>
                        </a:lnTo>
                        <a:lnTo>
                          <a:pt x="33242" y="51435"/>
                        </a:lnTo>
                        <a:lnTo>
                          <a:pt x="33242" y="184214"/>
                        </a:lnTo>
                        <a:lnTo>
                          <a:pt x="0" y="184214"/>
                        </a:lnTo>
                        <a:close/>
                      </a:path>
                    </a:pathLst>
                  </a:custGeom>
                  <a:solidFill>
                    <a:srgbClr val="1D252D"/>
                  </a:solidFill>
                  <a:ln w="9525" cap="flat">
                    <a:noFill/>
                    <a:prstDash val="solid"/>
                    <a:miter/>
                  </a:ln>
                </p:spPr>
                <p:txBody>
                  <a:bodyPr rtlCol="0" anchor="ctr"/>
                  <a:lstStyle/>
                  <a:p>
                    <a:endParaRPr lang="en-GB" sz="1350"/>
                  </a:p>
                </p:txBody>
              </p:sp>
              <p:sp>
                <p:nvSpPr>
                  <p:cNvPr id="26" name="Freeform: Shape 25">
                    <a:extLst>
                      <a:ext uri="{FF2B5EF4-FFF2-40B4-BE49-F238E27FC236}">
                        <a16:creationId xmlns:a16="http://schemas.microsoft.com/office/drawing/2014/main" id="{A517C442-C83F-6B74-A80B-C852D5146716}"/>
                      </a:ext>
                    </a:extLst>
                  </p:cNvPr>
                  <p:cNvSpPr/>
                  <p:nvPr/>
                </p:nvSpPr>
                <p:spPr>
                  <a:xfrm>
                    <a:off x="9832181" y="1241964"/>
                    <a:ext cx="76104" cy="184308"/>
                  </a:xfrm>
                  <a:custGeom>
                    <a:avLst/>
                    <a:gdLst>
                      <a:gd name="connsiteX0" fmla="*/ 0 w 76104"/>
                      <a:gd name="connsiteY0" fmla="*/ 184214 h 184308"/>
                      <a:gd name="connsiteX1" fmla="*/ 0 w 76104"/>
                      <a:gd name="connsiteY1" fmla="*/ 0 h 184308"/>
                      <a:gd name="connsiteX2" fmla="*/ 73819 w 76104"/>
                      <a:gd name="connsiteY2" fmla="*/ 0 h 184308"/>
                      <a:gd name="connsiteX3" fmla="*/ 73819 w 76104"/>
                      <a:gd name="connsiteY3" fmla="*/ 35624 h 184308"/>
                      <a:gd name="connsiteX4" fmla="*/ 37529 w 76104"/>
                      <a:gd name="connsiteY4" fmla="*/ 35624 h 184308"/>
                      <a:gd name="connsiteX5" fmla="*/ 37529 w 76104"/>
                      <a:gd name="connsiteY5" fmla="*/ 71438 h 184308"/>
                      <a:gd name="connsiteX6" fmla="*/ 72295 w 76104"/>
                      <a:gd name="connsiteY6" fmla="*/ 71438 h 184308"/>
                      <a:gd name="connsiteX7" fmla="*/ 72295 w 76104"/>
                      <a:gd name="connsiteY7" fmla="*/ 106204 h 184308"/>
                      <a:gd name="connsiteX8" fmla="*/ 37529 w 76104"/>
                      <a:gd name="connsiteY8" fmla="*/ 106204 h 184308"/>
                      <a:gd name="connsiteX9" fmla="*/ 37529 w 76104"/>
                      <a:gd name="connsiteY9" fmla="*/ 148495 h 184308"/>
                      <a:gd name="connsiteX10" fmla="*/ 76105 w 76104"/>
                      <a:gd name="connsiteY10" fmla="*/ 148495 h 184308"/>
                      <a:gd name="connsiteX11" fmla="*/ 76105 w 76104"/>
                      <a:gd name="connsiteY11" fmla="*/ 184309 h 184308"/>
                      <a:gd name="connsiteX12" fmla="*/ 0 w 76104"/>
                      <a:gd name="connsiteY12" fmla="*/ 184309 h 184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6104" h="184308">
                        <a:moveTo>
                          <a:pt x="0" y="184214"/>
                        </a:moveTo>
                        <a:lnTo>
                          <a:pt x="0" y="0"/>
                        </a:lnTo>
                        <a:lnTo>
                          <a:pt x="73819" y="0"/>
                        </a:lnTo>
                        <a:lnTo>
                          <a:pt x="73819" y="35624"/>
                        </a:lnTo>
                        <a:lnTo>
                          <a:pt x="37529" y="35624"/>
                        </a:lnTo>
                        <a:lnTo>
                          <a:pt x="37529" y="71438"/>
                        </a:lnTo>
                        <a:lnTo>
                          <a:pt x="72295" y="71438"/>
                        </a:lnTo>
                        <a:lnTo>
                          <a:pt x="72295" y="106204"/>
                        </a:lnTo>
                        <a:lnTo>
                          <a:pt x="37529" y="106204"/>
                        </a:lnTo>
                        <a:lnTo>
                          <a:pt x="37529" y="148495"/>
                        </a:lnTo>
                        <a:lnTo>
                          <a:pt x="76105" y="148495"/>
                        </a:lnTo>
                        <a:lnTo>
                          <a:pt x="76105" y="184309"/>
                        </a:lnTo>
                        <a:lnTo>
                          <a:pt x="0" y="184309"/>
                        </a:lnTo>
                        <a:close/>
                      </a:path>
                    </a:pathLst>
                  </a:custGeom>
                  <a:solidFill>
                    <a:srgbClr val="1D252D"/>
                  </a:solidFill>
                  <a:ln w="9525" cap="flat">
                    <a:noFill/>
                    <a:prstDash val="solid"/>
                    <a:miter/>
                  </a:ln>
                </p:spPr>
                <p:txBody>
                  <a:bodyPr rtlCol="0" anchor="ctr"/>
                  <a:lstStyle/>
                  <a:p>
                    <a:endParaRPr lang="en-GB" sz="1350"/>
                  </a:p>
                </p:txBody>
              </p:sp>
              <p:sp>
                <p:nvSpPr>
                  <p:cNvPr id="27" name="Freeform: Shape 26">
                    <a:extLst>
                      <a:ext uri="{FF2B5EF4-FFF2-40B4-BE49-F238E27FC236}">
                        <a16:creationId xmlns:a16="http://schemas.microsoft.com/office/drawing/2014/main" id="{2734D832-6B21-9DFB-44D1-C18D3588FB14}"/>
                      </a:ext>
                    </a:extLst>
                  </p:cNvPr>
                  <p:cNvSpPr/>
                  <p:nvPr/>
                </p:nvSpPr>
                <p:spPr>
                  <a:xfrm>
                    <a:off x="10024300" y="1241869"/>
                    <a:ext cx="80677" cy="184308"/>
                  </a:xfrm>
                  <a:custGeom>
                    <a:avLst/>
                    <a:gdLst>
                      <a:gd name="connsiteX0" fmla="*/ 21907 w 80677"/>
                      <a:gd name="connsiteY0" fmla="*/ 184309 h 184308"/>
                      <a:gd name="connsiteX1" fmla="*/ 21907 w 80677"/>
                      <a:gd name="connsiteY1" fmla="*/ 35433 h 184308"/>
                      <a:gd name="connsiteX2" fmla="*/ 0 w 80677"/>
                      <a:gd name="connsiteY2" fmla="*/ 35433 h 184308"/>
                      <a:gd name="connsiteX3" fmla="*/ 0 w 80677"/>
                      <a:gd name="connsiteY3" fmla="*/ 0 h 184308"/>
                      <a:gd name="connsiteX4" fmla="*/ 80677 w 80677"/>
                      <a:gd name="connsiteY4" fmla="*/ 0 h 184308"/>
                      <a:gd name="connsiteX5" fmla="*/ 80677 w 80677"/>
                      <a:gd name="connsiteY5" fmla="*/ 35433 h 184308"/>
                      <a:gd name="connsiteX6" fmla="*/ 58770 w 80677"/>
                      <a:gd name="connsiteY6" fmla="*/ 35433 h 184308"/>
                      <a:gd name="connsiteX7" fmla="*/ 58770 w 80677"/>
                      <a:gd name="connsiteY7" fmla="*/ 184309 h 184308"/>
                      <a:gd name="connsiteX8" fmla="*/ 21907 w 80677"/>
                      <a:gd name="connsiteY8" fmla="*/ 184309 h 184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677" h="184308">
                        <a:moveTo>
                          <a:pt x="21907" y="184309"/>
                        </a:moveTo>
                        <a:lnTo>
                          <a:pt x="21907" y="35433"/>
                        </a:lnTo>
                        <a:lnTo>
                          <a:pt x="0" y="35433"/>
                        </a:lnTo>
                        <a:lnTo>
                          <a:pt x="0" y="0"/>
                        </a:lnTo>
                        <a:lnTo>
                          <a:pt x="80677" y="0"/>
                        </a:lnTo>
                        <a:lnTo>
                          <a:pt x="80677" y="35433"/>
                        </a:lnTo>
                        <a:lnTo>
                          <a:pt x="58770" y="35433"/>
                        </a:lnTo>
                        <a:lnTo>
                          <a:pt x="58770" y="184309"/>
                        </a:lnTo>
                        <a:lnTo>
                          <a:pt x="21907" y="184309"/>
                        </a:lnTo>
                        <a:close/>
                      </a:path>
                    </a:pathLst>
                  </a:custGeom>
                  <a:solidFill>
                    <a:srgbClr val="1D252D"/>
                  </a:solidFill>
                  <a:ln w="9525" cap="flat">
                    <a:noFill/>
                    <a:prstDash val="solid"/>
                    <a:miter/>
                  </a:ln>
                </p:spPr>
                <p:txBody>
                  <a:bodyPr rtlCol="0" anchor="ctr"/>
                  <a:lstStyle/>
                  <a:p>
                    <a:endParaRPr lang="en-GB" sz="1350"/>
                  </a:p>
                </p:txBody>
              </p:sp>
              <p:sp>
                <p:nvSpPr>
                  <p:cNvPr id="28" name="Freeform: Shape 27">
                    <a:extLst>
                      <a:ext uri="{FF2B5EF4-FFF2-40B4-BE49-F238E27FC236}">
                        <a16:creationId xmlns:a16="http://schemas.microsoft.com/office/drawing/2014/main" id="{99BDCBF5-51FB-2EAB-1E06-894B9BF3333F}"/>
                      </a:ext>
                    </a:extLst>
                  </p:cNvPr>
                  <p:cNvSpPr/>
                  <p:nvPr/>
                </p:nvSpPr>
                <p:spPr>
                  <a:xfrm>
                    <a:off x="10104977" y="1241964"/>
                    <a:ext cx="97821" cy="184213"/>
                  </a:xfrm>
                  <a:custGeom>
                    <a:avLst/>
                    <a:gdLst>
                      <a:gd name="connsiteX0" fmla="*/ 0 w 97821"/>
                      <a:gd name="connsiteY0" fmla="*/ 184214 h 184213"/>
                      <a:gd name="connsiteX1" fmla="*/ 17812 w 97821"/>
                      <a:gd name="connsiteY1" fmla="*/ 0 h 184213"/>
                      <a:gd name="connsiteX2" fmla="*/ 80200 w 97821"/>
                      <a:gd name="connsiteY2" fmla="*/ 0 h 184213"/>
                      <a:gd name="connsiteX3" fmla="*/ 97821 w 97821"/>
                      <a:gd name="connsiteY3" fmla="*/ 184214 h 184213"/>
                      <a:gd name="connsiteX4" fmla="*/ 62865 w 97821"/>
                      <a:gd name="connsiteY4" fmla="*/ 184214 h 184213"/>
                      <a:gd name="connsiteX5" fmla="*/ 60293 w 97821"/>
                      <a:gd name="connsiteY5" fmla="*/ 154400 h 184213"/>
                      <a:gd name="connsiteX6" fmla="*/ 38005 w 97821"/>
                      <a:gd name="connsiteY6" fmla="*/ 154400 h 184213"/>
                      <a:gd name="connsiteX7" fmla="*/ 35814 w 97821"/>
                      <a:gd name="connsiteY7" fmla="*/ 184214 h 184213"/>
                      <a:gd name="connsiteX8" fmla="*/ 0 w 97821"/>
                      <a:gd name="connsiteY8" fmla="*/ 184214 h 184213"/>
                      <a:gd name="connsiteX9" fmla="*/ 40767 w 97821"/>
                      <a:gd name="connsiteY9" fmla="*/ 125063 h 184213"/>
                      <a:gd name="connsiteX10" fmla="*/ 57531 w 97821"/>
                      <a:gd name="connsiteY10" fmla="*/ 125063 h 184213"/>
                      <a:gd name="connsiteX11" fmla="*/ 49339 w 97821"/>
                      <a:gd name="connsiteY11" fmla="*/ 31337 h 184213"/>
                      <a:gd name="connsiteX12" fmla="*/ 47625 w 97821"/>
                      <a:gd name="connsiteY12" fmla="*/ 31337 h 184213"/>
                      <a:gd name="connsiteX13" fmla="*/ 40767 w 97821"/>
                      <a:gd name="connsiteY13" fmla="*/ 125063 h 18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7821" h="184213">
                        <a:moveTo>
                          <a:pt x="0" y="184214"/>
                        </a:moveTo>
                        <a:lnTo>
                          <a:pt x="17812" y="0"/>
                        </a:lnTo>
                        <a:lnTo>
                          <a:pt x="80200" y="0"/>
                        </a:lnTo>
                        <a:lnTo>
                          <a:pt x="97821" y="184214"/>
                        </a:lnTo>
                        <a:lnTo>
                          <a:pt x="62865" y="184214"/>
                        </a:lnTo>
                        <a:lnTo>
                          <a:pt x="60293" y="154400"/>
                        </a:lnTo>
                        <a:lnTo>
                          <a:pt x="38005" y="154400"/>
                        </a:lnTo>
                        <a:lnTo>
                          <a:pt x="35814" y="184214"/>
                        </a:lnTo>
                        <a:lnTo>
                          <a:pt x="0" y="184214"/>
                        </a:lnTo>
                        <a:close/>
                        <a:moveTo>
                          <a:pt x="40767" y="125063"/>
                        </a:moveTo>
                        <a:lnTo>
                          <a:pt x="57531" y="125063"/>
                        </a:lnTo>
                        <a:lnTo>
                          <a:pt x="49339" y="31337"/>
                        </a:lnTo>
                        <a:lnTo>
                          <a:pt x="47625" y="31337"/>
                        </a:lnTo>
                        <a:lnTo>
                          <a:pt x="40767" y="125063"/>
                        </a:lnTo>
                        <a:close/>
                      </a:path>
                    </a:pathLst>
                  </a:custGeom>
                  <a:solidFill>
                    <a:srgbClr val="1D252D"/>
                  </a:solidFill>
                  <a:ln w="9525" cap="flat">
                    <a:noFill/>
                    <a:prstDash val="solid"/>
                    <a:miter/>
                  </a:ln>
                </p:spPr>
                <p:txBody>
                  <a:bodyPr rtlCol="0" anchor="ctr"/>
                  <a:lstStyle/>
                  <a:p>
                    <a:endParaRPr lang="en-GB" sz="1350"/>
                  </a:p>
                </p:txBody>
              </p:sp>
              <p:sp>
                <p:nvSpPr>
                  <p:cNvPr id="29" name="Freeform: Shape 28">
                    <a:extLst>
                      <a:ext uri="{FF2B5EF4-FFF2-40B4-BE49-F238E27FC236}">
                        <a16:creationId xmlns:a16="http://schemas.microsoft.com/office/drawing/2014/main" id="{83B39184-9194-4A80-CF07-246EAFF23EE6}"/>
                      </a:ext>
                    </a:extLst>
                  </p:cNvPr>
                  <p:cNvSpPr/>
                  <p:nvPr/>
                </p:nvSpPr>
                <p:spPr>
                  <a:xfrm>
                    <a:off x="10213943" y="1241964"/>
                    <a:ext cx="74866" cy="184308"/>
                  </a:xfrm>
                  <a:custGeom>
                    <a:avLst/>
                    <a:gdLst>
                      <a:gd name="connsiteX0" fmla="*/ 0 w 74866"/>
                      <a:gd name="connsiteY0" fmla="*/ 184214 h 184308"/>
                      <a:gd name="connsiteX1" fmla="*/ 0 w 74866"/>
                      <a:gd name="connsiteY1" fmla="*/ 0 h 184308"/>
                      <a:gd name="connsiteX2" fmla="*/ 36862 w 74866"/>
                      <a:gd name="connsiteY2" fmla="*/ 0 h 184308"/>
                      <a:gd name="connsiteX3" fmla="*/ 36862 w 74866"/>
                      <a:gd name="connsiteY3" fmla="*/ 152972 h 184308"/>
                      <a:gd name="connsiteX4" fmla="*/ 74866 w 74866"/>
                      <a:gd name="connsiteY4" fmla="*/ 152972 h 184308"/>
                      <a:gd name="connsiteX5" fmla="*/ 74866 w 74866"/>
                      <a:gd name="connsiteY5" fmla="*/ 184309 h 184308"/>
                      <a:gd name="connsiteX6" fmla="*/ 0 w 74866"/>
                      <a:gd name="connsiteY6" fmla="*/ 184309 h 184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866" h="184308">
                        <a:moveTo>
                          <a:pt x="0" y="184214"/>
                        </a:moveTo>
                        <a:lnTo>
                          <a:pt x="0" y="0"/>
                        </a:lnTo>
                        <a:lnTo>
                          <a:pt x="36862" y="0"/>
                        </a:lnTo>
                        <a:lnTo>
                          <a:pt x="36862" y="152972"/>
                        </a:lnTo>
                        <a:lnTo>
                          <a:pt x="74866" y="152972"/>
                        </a:lnTo>
                        <a:lnTo>
                          <a:pt x="74866" y="184309"/>
                        </a:lnTo>
                        <a:lnTo>
                          <a:pt x="0" y="184309"/>
                        </a:lnTo>
                        <a:close/>
                      </a:path>
                    </a:pathLst>
                  </a:custGeom>
                  <a:solidFill>
                    <a:srgbClr val="1D252D"/>
                  </a:solidFill>
                  <a:ln w="9525" cap="flat">
                    <a:noFill/>
                    <a:prstDash val="solid"/>
                    <a:miter/>
                  </a:ln>
                </p:spPr>
                <p:txBody>
                  <a:bodyPr rtlCol="0" anchor="ctr"/>
                  <a:lstStyle/>
                  <a:p>
                    <a:endParaRPr lang="en-GB" sz="1350"/>
                  </a:p>
                </p:txBody>
              </p:sp>
            </p:grpSp>
            <p:sp>
              <p:nvSpPr>
                <p:cNvPr id="30" name="Freeform: Shape 29">
                  <a:extLst>
                    <a:ext uri="{FF2B5EF4-FFF2-40B4-BE49-F238E27FC236}">
                      <a16:creationId xmlns:a16="http://schemas.microsoft.com/office/drawing/2014/main" id="{FF6450AD-AE1B-27C5-91D3-32A560939B88}"/>
                    </a:ext>
                  </a:extLst>
                </p:cNvPr>
                <p:cNvSpPr/>
                <p:nvPr/>
              </p:nvSpPr>
              <p:spPr>
                <a:xfrm>
                  <a:off x="9920478" y="1241964"/>
                  <a:ext cx="93440" cy="184213"/>
                </a:xfrm>
                <a:custGeom>
                  <a:avLst/>
                  <a:gdLst>
                    <a:gd name="connsiteX0" fmla="*/ 59912 w 93440"/>
                    <a:gd name="connsiteY0" fmla="*/ 91345 h 184213"/>
                    <a:gd name="connsiteX1" fmla="*/ 37909 w 93440"/>
                    <a:gd name="connsiteY1" fmla="*/ 0 h 184213"/>
                    <a:gd name="connsiteX2" fmla="*/ 0 w 93440"/>
                    <a:gd name="connsiteY2" fmla="*/ 0 h 184213"/>
                    <a:gd name="connsiteX3" fmla="*/ 0 w 93440"/>
                    <a:gd name="connsiteY3" fmla="*/ 184214 h 184213"/>
                    <a:gd name="connsiteX4" fmla="*/ 33909 w 93440"/>
                    <a:gd name="connsiteY4" fmla="*/ 184214 h 184213"/>
                    <a:gd name="connsiteX5" fmla="*/ 33909 w 93440"/>
                    <a:gd name="connsiteY5" fmla="*/ 88773 h 184213"/>
                    <a:gd name="connsiteX6" fmla="*/ 57340 w 93440"/>
                    <a:gd name="connsiteY6" fmla="*/ 184214 h 184213"/>
                    <a:gd name="connsiteX7" fmla="*/ 93440 w 93440"/>
                    <a:gd name="connsiteY7" fmla="*/ 184214 h 184213"/>
                    <a:gd name="connsiteX8" fmla="*/ 93440 w 93440"/>
                    <a:gd name="connsiteY8" fmla="*/ 0 h 184213"/>
                    <a:gd name="connsiteX9" fmla="*/ 59912 w 93440"/>
                    <a:gd name="connsiteY9" fmla="*/ 0 h 184213"/>
                    <a:gd name="connsiteX10" fmla="*/ 59912 w 93440"/>
                    <a:gd name="connsiteY10" fmla="*/ 91345 h 18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3440" h="184213">
                      <a:moveTo>
                        <a:pt x="59912" y="91345"/>
                      </a:moveTo>
                      <a:lnTo>
                        <a:pt x="37909" y="0"/>
                      </a:lnTo>
                      <a:lnTo>
                        <a:pt x="0" y="0"/>
                      </a:lnTo>
                      <a:lnTo>
                        <a:pt x="0" y="184214"/>
                      </a:lnTo>
                      <a:lnTo>
                        <a:pt x="33909" y="184214"/>
                      </a:lnTo>
                      <a:lnTo>
                        <a:pt x="33909" y="88773"/>
                      </a:lnTo>
                      <a:lnTo>
                        <a:pt x="57340" y="184214"/>
                      </a:lnTo>
                      <a:lnTo>
                        <a:pt x="93440" y="184214"/>
                      </a:lnTo>
                      <a:lnTo>
                        <a:pt x="93440" y="0"/>
                      </a:lnTo>
                      <a:lnTo>
                        <a:pt x="59912" y="0"/>
                      </a:lnTo>
                      <a:lnTo>
                        <a:pt x="59912" y="91345"/>
                      </a:lnTo>
                      <a:close/>
                    </a:path>
                  </a:pathLst>
                </a:custGeom>
                <a:solidFill>
                  <a:srgbClr val="1D252D"/>
                </a:solidFill>
                <a:ln w="9525" cap="flat">
                  <a:noFill/>
                  <a:prstDash val="solid"/>
                  <a:miter/>
                </a:ln>
              </p:spPr>
              <p:txBody>
                <a:bodyPr rtlCol="0" anchor="ctr"/>
                <a:lstStyle/>
                <a:p>
                  <a:endParaRPr lang="en-GB" sz="1350"/>
                </a:p>
              </p:txBody>
            </p:sp>
          </p:grpSp>
        </p:grpSp>
        <p:grpSp>
          <p:nvGrpSpPr>
            <p:cNvPr id="31" name="Graphic 7">
              <a:extLst>
                <a:ext uri="{FF2B5EF4-FFF2-40B4-BE49-F238E27FC236}">
                  <a16:creationId xmlns:a16="http://schemas.microsoft.com/office/drawing/2014/main" id="{12976BBB-B56B-CE4F-A0A4-74B1DB80E93A}"/>
                </a:ext>
              </a:extLst>
            </p:cNvPr>
            <p:cNvGrpSpPr/>
            <p:nvPr/>
          </p:nvGrpSpPr>
          <p:grpSpPr>
            <a:xfrm>
              <a:off x="9789032" y="1015841"/>
              <a:ext cx="636555" cy="164020"/>
              <a:chOff x="9789032" y="1015841"/>
              <a:chExt cx="636555" cy="164020"/>
            </a:xfrm>
            <a:solidFill>
              <a:srgbClr val="1D252D"/>
            </a:solidFill>
          </p:grpSpPr>
          <p:sp>
            <p:nvSpPr>
              <p:cNvPr id="32" name="Freeform: Shape 31">
                <a:extLst>
                  <a:ext uri="{FF2B5EF4-FFF2-40B4-BE49-F238E27FC236}">
                    <a16:creationId xmlns:a16="http://schemas.microsoft.com/office/drawing/2014/main" id="{7370FD66-301A-48E4-F0FD-86E3F492D685}"/>
                  </a:ext>
                </a:extLst>
              </p:cNvPr>
              <p:cNvSpPr/>
              <p:nvPr/>
            </p:nvSpPr>
            <p:spPr>
              <a:xfrm>
                <a:off x="9789032" y="1015841"/>
                <a:ext cx="80581" cy="164020"/>
              </a:xfrm>
              <a:custGeom>
                <a:avLst/>
                <a:gdLst>
                  <a:gd name="connsiteX0" fmla="*/ 10763 w 80581"/>
                  <a:gd name="connsiteY0" fmla="*/ 152876 h 164020"/>
                  <a:gd name="connsiteX1" fmla="*/ 0 w 80581"/>
                  <a:gd name="connsiteY1" fmla="*/ 122682 h 164020"/>
                  <a:gd name="connsiteX2" fmla="*/ 0 w 80581"/>
                  <a:gd name="connsiteY2" fmla="*/ 48006 h 164020"/>
                  <a:gd name="connsiteX3" fmla="*/ 9716 w 80581"/>
                  <a:gd name="connsiteY3" fmla="*/ 12097 h 164020"/>
                  <a:gd name="connsiteX4" fmla="*/ 40100 w 80581"/>
                  <a:gd name="connsiteY4" fmla="*/ 0 h 164020"/>
                  <a:gd name="connsiteX5" fmla="*/ 69152 w 80581"/>
                  <a:gd name="connsiteY5" fmla="*/ 9716 h 164020"/>
                  <a:gd name="connsiteX6" fmla="*/ 80201 w 80581"/>
                  <a:gd name="connsiteY6" fmla="*/ 37624 h 164020"/>
                  <a:gd name="connsiteX7" fmla="*/ 80201 w 80581"/>
                  <a:gd name="connsiteY7" fmla="*/ 65913 h 164020"/>
                  <a:gd name="connsiteX8" fmla="*/ 47720 w 80581"/>
                  <a:gd name="connsiteY8" fmla="*/ 65913 h 164020"/>
                  <a:gd name="connsiteX9" fmla="*/ 47720 w 80581"/>
                  <a:gd name="connsiteY9" fmla="*/ 41624 h 164020"/>
                  <a:gd name="connsiteX10" fmla="*/ 46006 w 80581"/>
                  <a:gd name="connsiteY10" fmla="*/ 32099 h 164020"/>
                  <a:gd name="connsiteX11" fmla="*/ 40100 w 80581"/>
                  <a:gd name="connsiteY11" fmla="*/ 29528 h 164020"/>
                  <a:gd name="connsiteX12" fmla="*/ 34100 w 80581"/>
                  <a:gd name="connsiteY12" fmla="*/ 32480 h 164020"/>
                  <a:gd name="connsiteX13" fmla="*/ 32481 w 80581"/>
                  <a:gd name="connsiteY13" fmla="*/ 41243 h 164020"/>
                  <a:gd name="connsiteX14" fmla="*/ 32481 w 80581"/>
                  <a:gd name="connsiteY14" fmla="*/ 122492 h 164020"/>
                  <a:gd name="connsiteX15" fmla="*/ 34386 w 80581"/>
                  <a:gd name="connsiteY15" fmla="*/ 131731 h 164020"/>
                  <a:gd name="connsiteX16" fmla="*/ 40100 w 80581"/>
                  <a:gd name="connsiteY16" fmla="*/ 134588 h 164020"/>
                  <a:gd name="connsiteX17" fmla="*/ 47720 w 80581"/>
                  <a:gd name="connsiteY17" fmla="*/ 122492 h 164020"/>
                  <a:gd name="connsiteX18" fmla="*/ 47720 w 80581"/>
                  <a:gd name="connsiteY18" fmla="*/ 93345 h 164020"/>
                  <a:gd name="connsiteX19" fmla="*/ 80582 w 80581"/>
                  <a:gd name="connsiteY19" fmla="*/ 93345 h 164020"/>
                  <a:gd name="connsiteX20" fmla="*/ 80582 w 80581"/>
                  <a:gd name="connsiteY20" fmla="*/ 123825 h 164020"/>
                  <a:gd name="connsiteX21" fmla="*/ 39338 w 80581"/>
                  <a:gd name="connsiteY21" fmla="*/ 164021 h 164020"/>
                  <a:gd name="connsiteX22" fmla="*/ 10763 w 80581"/>
                  <a:gd name="connsiteY22" fmla="*/ 153067 h 164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0581" h="164020">
                    <a:moveTo>
                      <a:pt x="10763" y="152876"/>
                    </a:moveTo>
                    <a:cubicBezTo>
                      <a:pt x="3620" y="145542"/>
                      <a:pt x="0" y="135541"/>
                      <a:pt x="0" y="122682"/>
                    </a:cubicBezTo>
                    <a:lnTo>
                      <a:pt x="0" y="48006"/>
                    </a:lnTo>
                    <a:cubicBezTo>
                      <a:pt x="0" y="32099"/>
                      <a:pt x="3239" y="20098"/>
                      <a:pt x="9716" y="12097"/>
                    </a:cubicBezTo>
                    <a:cubicBezTo>
                      <a:pt x="16193" y="4001"/>
                      <a:pt x="26289" y="0"/>
                      <a:pt x="40100" y="0"/>
                    </a:cubicBezTo>
                    <a:cubicBezTo>
                      <a:pt x="52102" y="0"/>
                      <a:pt x="61818" y="3239"/>
                      <a:pt x="69152" y="9716"/>
                    </a:cubicBezTo>
                    <a:cubicBezTo>
                      <a:pt x="76486" y="16193"/>
                      <a:pt x="80201" y="25527"/>
                      <a:pt x="80201" y="37624"/>
                    </a:cubicBezTo>
                    <a:lnTo>
                      <a:pt x="80201" y="65913"/>
                    </a:lnTo>
                    <a:lnTo>
                      <a:pt x="47720" y="65913"/>
                    </a:lnTo>
                    <a:lnTo>
                      <a:pt x="47720" y="41624"/>
                    </a:lnTo>
                    <a:cubicBezTo>
                      <a:pt x="47720" y="37052"/>
                      <a:pt x="47149" y="33909"/>
                      <a:pt x="46006" y="32099"/>
                    </a:cubicBezTo>
                    <a:cubicBezTo>
                      <a:pt x="44863" y="30385"/>
                      <a:pt x="42863" y="29528"/>
                      <a:pt x="40100" y="29528"/>
                    </a:cubicBezTo>
                    <a:cubicBezTo>
                      <a:pt x="37338" y="29528"/>
                      <a:pt x="35147" y="30480"/>
                      <a:pt x="34100" y="32480"/>
                    </a:cubicBezTo>
                    <a:cubicBezTo>
                      <a:pt x="33052" y="34481"/>
                      <a:pt x="32481" y="37433"/>
                      <a:pt x="32481" y="41243"/>
                    </a:cubicBezTo>
                    <a:lnTo>
                      <a:pt x="32481" y="122492"/>
                    </a:lnTo>
                    <a:cubicBezTo>
                      <a:pt x="32481" y="126683"/>
                      <a:pt x="33147" y="129826"/>
                      <a:pt x="34386" y="131731"/>
                    </a:cubicBezTo>
                    <a:cubicBezTo>
                      <a:pt x="35624" y="133636"/>
                      <a:pt x="37529" y="134588"/>
                      <a:pt x="40100" y="134588"/>
                    </a:cubicBezTo>
                    <a:cubicBezTo>
                      <a:pt x="45149" y="134588"/>
                      <a:pt x="47720" y="130588"/>
                      <a:pt x="47720" y="122492"/>
                    </a:cubicBezTo>
                    <a:lnTo>
                      <a:pt x="47720" y="93345"/>
                    </a:lnTo>
                    <a:lnTo>
                      <a:pt x="80582" y="93345"/>
                    </a:lnTo>
                    <a:lnTo>
                      <a:pt x="80582" y="123825"/>
                    </a:lnTo>
                    <a:cubicBezTo>
                      <a:pt x="80582" y="150686"/>
                      <a:pt x="66866" y="164021"/>
                      <a:pt x="39338" y="164021"/>
                    </a:cubicBezTo>
                    <a:cubicBezTo>
                      <a:pt x="27432" y="164021"/>
                      <a:pt x="17907" y="160401"/>
                      <a:pt x="10763" y="153067"/>
                    </a:cubicBezTo>
                    <a:close/>
                  </a:path>
                </a:pathLst>
              </a:custGeom>
              <a:solidFill>
                <a:srgbClr val="1D252D"/>
              </a:solidFill>
              <a:ln w="9525" cap="flat">
                <a:noFill/>
                <a:prstDash val="solid"/>
                <a:miter/>
              </a:ln>
            </p:spPr>
            <p:txBody>
              <a:bodyPr rtlCol="0" anchor="ctr"/>
              <a:lstStyle/>
              <a:p>
                <a:endParaRPr lang="en-GB" sz="1350"/>
              </a:p>
            </p:txBody>
          </p:sp>
          <p:sp>
            <p:nvSpPr>
              <p:cNvPr id="33" name="Freeform: Shape 32">
                <a:extLst>
                  <a:ext uri="{FF2B5EF4-FFF2-40B4-BE49-F238E27FC236}">
                    <a16:creationId xmlns:a16="http://schemas.microsoft.com/office/drawing/2014/main" id="{FD437480-DF7D-C09D-3086-2E461A5D0BDD}"/>
                  </a:ext>
                </a:extLst>
              </p:cNvPr>
              <p:cNvSpPr/>
              <p:nvPr/>
            </p:nvSpPr>
            <p:spPr>
              <a:xfrm>
                <a:off x="9882378" y="1017841"/>
                <a:ext cx="66198" cy="159924"/>
              </a:xfrm>
              <a:custGeom>
                <a:avLst/>
                <a:gdLst>
                  <a:gd name="connsiteX0" fmla="*/ 0 w 66198"/>
                  <a:gd name="connsiteY0" fmla="*/ 159925 h 159924"/>
                  <a:gd name="connsiteX1" fmla="*/ 0 w 66198"/>
                  <a:gd name="connsiteY1" fmla="*/ 0 h 159924"/>
                  <a:gd name="connsiteX2" fmla="*/ 64103 w 66198"/>
                  <a:gd name="connsiteY2" fmla="*/ 0 h 159924"/>
                  <a:gd name="connsiteX3" fmla="*/ 64103 w 66198"/>
                  <a:gd name="connsiteY3" fmla="*/ 30861 h 159924"/>
                  <a:gd name="connsiteX4" fmla="*/ 32671 w 66198"/>
                  <a:gd name="connsiteY4" fmla="*/ 30861 h 159924"/>
                  <a:gd name="connsiteX5" fmla="*/ 32671 w 66198"/>
                  <a:gd name="connsiteY5" fmla="*/ 61913 h 159924"/>
                  <a:gd name="connsiteX6" fmla="*/ 62865 w 66198"/>
                  <a:gd name="connsiteY6" fmla="*/ 61913 h 159924"/>
                  <a:gd name="connsiteX7" fmla="*/ 62865 w 66198"/>
                  <a:gd name="connsiteY7" fmla="*/ 92107 h 159924"/>
                  <a:gd name="connsiteX8" fmla="*/ 32671 w 66198"/>
                  <a:gd name="connsiteY8" fmla="*/ 92107 h 159924"/>
                  <a:gd name="connsiteX9" fmla="*/ 32671 w 66198"/>
                  <a:gd name="connsiteY9" fmla="*/ 128778 h 159924"/>
                  <a:gd name="connsiteX10" fmla="*/ 66198 w 66198"/>
                  <a:gd name="connsiteY10" fmla="*/ 128778 h 159924"/>
                  <a:gd name="connsiteX11" fmla="*/ 66198 w 66198"/>
                  <a:gd name="connsiteY11" fmla="*/ 159829 h 159924"/>
                  <a:gd name="connsiteX12" fmla="*/ 95 w 66198"/>
                  <a:gd name="connsiteY12" fmla="*/ 159829 h 159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6198" h="159924">
                    <a:moveTo>
                      <a:pt x="0" y="159925"/>
                    </a:moveTo>
                    <a:lnTo>
                      <a:pt x="0" y="0"/>
                    </a:lnTo>
                    <a:lnTo>
                      <a:pt x="64103" y="0"/>
                    </a:lnTo>
                    <a:lnTo>
                      <a:pt x="64103" y="30861"/>
                    </a:lnTo>
                    <a:lnTo>
                      <a:pt x="32671" y="30861"/>
                    </a:lnTo>
                    <a:lnTo>
                      <a:pt x="32671" y="61913"/>
                    </a:lnTo>
                    <a:lnTo>
                      <a:pt x="62865" y="61913"/>
                    </a:lnTo>
                    <a:lnTo>
                      <a:pt x="62865" y="92107"/>
                    </a:lnTo>
                    <a:lnTo>
                      <a:pt x="32671" y="92107"/>
                    </a:lnTo>
                    <a:lnTo>
                      <a:pt x="32671" y="128778"/>
                    </a:lnTo>
                    <a:lnTo>
                      <a:pt x="66198" y="128778"/>
                    </a:lnTo>
                    <a:lnTo>
                      <a:pt x="66198" y="159829"/>
                    </a:lnTo>
                    <a:lnTo>
                      <a:pt x="95" y="159829"/>
                    </a:lnTo>
                    <a:close/>
                  </a:path>
                </a:pathLst>
              </a:custGeom>
              <a:solidFill>
                <a:srgbClr val="1D252D"/>
              </a:solidFill>
              <a:ln w="9525" cap="flat">
                <a:noFill/>
                <a:prstDash val="solid"/>
                <a:miter/>
              </a:ln>
            </p:spPr>
            <p:txBody>
              <a:bodyPr rtlCol="0" anchor="ctr"/>
              <a:lstStyle/>
              <a:p>
                <a:endParaRPr lang="en-GB" sz="1350"/>
              </a:p>
            </p:txBody>
          </p:sp>
          <p:sp>
            <p:nvSpPr>
              <p:cNvPr id="34" name="Freeform: Shape 33">
                <a:extLst>
                  <a:ext uri="{FF2B5EF4-FFF2-40B4-BE49-F238E27FC236}">
                    <a16:creationId xmlns:a16="http://schemas.microsoft.com/office/drawing/2014/main" id="{FFDDFF5B-C2E4-6045-D53B-8F04F66743E5}"/>
                  </a:ext>
                </a:extLst>
              </p:cNvPr>
              <p:cNvSpPr/>
              <p:nvPr/>
            </p:nvSpPr>
            <p:spPr>
              <a:xfrm>
                <a:off x="9961054" y="1017746"/>
                <a:ext cx="80581" cy="160020"/>
              </a:xfrm>
              <a:custGeom>
                <a:avLst/>
                <a:gdLst>
                  <a:gd name="connsiteX0" fmla="*/ 51435 w 80581"/>
                  <a:gd name="connsiteY0" fmla="*/ 0 h 160020"/>
                  <a:gd name="connsiteX1" fmla="*/ 51435 w 80581"/>
                  <a:gd name="connsiteY1" fmla="*/ 79153 h 160020"/>
                  <a:gd name="connsiteX2" fmla="*/ 32956 w 80581"/>
                  <a:gd name="connsiteY2" fmla="*/ 0 h 160020"/>
                  <a:gd name="connsiteX3" fmla="*/ 0 w 80581"/>
                  <a:gd name="connsiteY3" fmla="*/ 0 h 160020"/>
                  <a:gd name="connsiteX4" fmla="*/ 0 w 80581"/>
                  <a:gd name="connsiteY4" fmla="*/ 160020 h 160020"/>
                  <a:gd name="connsiteX5" fmla="*/ 29527 w 80581"/>
                  <a:gd name="connsiteY5" fmla="*/ 160020 h 160020"/>
                  <a:gd name="connsiteX6" fmla="*/ 29527 w 80581"/>
                  <a:gd name="connsiteY6" fmla="*/ 77248 h 160020"/>
                  <a:gd name="connsiteX7" fmla="*/ 49244 w 80581"/>
                  <a:gd name="connsiteY7" fmla="*/ 160020 h 160020"/>
                  <a:gd name="connsiteX8" fmla="*/ 80581 w 80581"/>
                  <a:gd name="connsiteY8" fmla="*/ 160020 h 160020"/>
                  <a:gd name="connsiteX9" fmla="*/ 80581 w 80581"/>
                  <a:gd name="connsiteY9" fmla="*/ 0 h 160020"/>
                  <a:gd name="connsiteX10" fmla="*/ 51435 w 80581"/>
                  <a:gd name="connsiteY10" fmla="*/ 0 h 160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0581" h="160020">
                    <a:moveTo>
                      <a:pt x="51435" y="0"/>
                    </a:moveTo>
                    <a:lnTo>
                      <a:pt x="51435" y="79153"/>
                    </a:lnTo>
                    <a:lnTo>
                      <a:pt x="32956" y="0"/>
                    </a:lnTo>
                    <a:lnTo>
                      <a:pt x="0" y="0"/>
                    </a:lnTo>
                    <a:lnTo>
                      <a:pt x="0" y="160020"/>
                    </a:lnTo>
                    <a:lnTo>
                      <a:pt x="29527" y="160020"/>
                    </a:lnTo>
                    <a:lnTo>
                      <a:pt x="29527" y="77248"/>
                    </a:lnTo>
                    <a:lnTo>
                      <a:pt x="49244" y="160020"/>
                    </a:lnTo>
                    <a:lnTo>
                      <a:pt x="80581" y="160020"/>
                    </a:lnTo>
                    <a:lnTo>
                      <a:pt x="80581" y="0"/>
                    </a:lnTo>
                    <a:lnTo>
                      <a:pt x="51435" y="0"/>
                    </a:lnTo>
                    <a:close/>
                  </a:path>
                </a:pathLst>
              </a:custGeom>
              <a:solidFill>
                <a:srgbClr val="1D252D"/>
              </a:solidFill>
              <a:ln w="9525" cap="flat">
                <a:noFill/>
                <a:prstDash val="solid"/>
                <a:miter/>
              </a:ln>
            </p:spPr>
            <p:txBody>
              <a:bodyPr rtlCol="0" anchor="ctr"/>
              <a:lstStyle/>
              <a:p>
                <a:endParaRPr lang="en-GB" sz="1350"/>
              </a:p>
            </p:txBody>
          </p:sp>
          <p:sp>
            <p:nvSpPr>
              <p:cNvPr id="35" name="Freeform: Shape 34">
                <a:extLst>
                  <a:ext uri="{FF2B5EF4-FFF2-40B4-BE49-F238E27FC236}">
                    <a16:creationId xmlns:a16="http://schemas.microsoft.com/office/drawing/2014/main" id="{CFE5366D-90DF-279A-BD9C-1B6B0D5693C6}"/>
                  </a:ext>
                </a:extLst>
              </p:cNvPr>
              <p:cNvSpPr/>
              <p:nvPr/>
            </p:nvSpPr>
            <p:spPr>
              <a:xfrm>
                <a:off x="10051542" y="1017746"/>
                <a:ext cx="70008" cy="160020"/>
              </a:xfrm>
              <a:custGeom>
                <a:avLst/>
                <a:gdLst>
                  <a:gd name="connsiteX0" fmla="*/ 18955 w 70008"/>
                  <a:gd name="connsiteY0" fmla="*/ 160020 h 160020"/>
                  <a:gd name="connsiteX1" fmla="*/ 18955 w 70008"/>
                  <a:gd name="connsiteY1" fmla="*/ 30766 h 160020"/>
                  <a:gd name="connsiteX2" fmla="*/ 0 w 70008"/>
                  <a:gd name="connsiteY2" fmla="*/ 30766 h 160020"/>
                  <a:gd name="connsiteX3" fmla="*/ 0 w 70008"/>
                  <a:gd name="connsiteY3" fmla="*/ 0 h 160020"/>
                  <a:gd name="connsiteX4" fmla="*/ 70009 w 70008"/>
                  <a:gd name="connsiteY4" fmla="*/ 0 h 160020"/>
                  <a:gd name="connsiteX5" fmla="*/ 70009 w 70008"/>
                  <a:gd name="connsiteY5" fmla="*/ 30766 h 160020"/>
                  <a:gd name="connsiteX6" fmla="*/ 51054 w 70008"/>
                  <a:gd name="connsiteY6" fmla="*/ 30766 h 160020"/>
                  <a:gd name="connsiteX7" fmla="*/ 51054 w 70008"/>
                  <a:gd name="connsiteY7" fmla="*/ 160020 h 160020"/>
                  <a:gd name="connsiteX8" fmla="*/ 19050 w 70008"/>
                  <a:gd name="connsiteY8" fmla="*/ 160020 h 160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008" h="160020">
                    <a:moveTo>
                      <a:pt x="18955" y="160020"/>
                    </a:moveTo>
                    <a:lnTo>
                      <a:pt x="18955" y="30766"/>
                    </a:lnTo>
                    <a:lnTo>
                      <a:pt x="0" y="30766"/>
                    </a:lnTo>
                    <a:lnTo>
                      <a:pt x="0" y="0"/>
                    </a:lnTo>
                    <a:lnTo>
                      <a:pt x="70009" y="0"/>
                    </a:lnTo>
                    <a:lnTo>
                      <a:pt x="70009" y="30766"/>
                    </a:lnTo>
                    <a:lnTo>
                      <a:pt x="51054" y="30766"/>
                    </a:lnTo>
                    <a:lnTo>
                      <a:pt x="51054" y="160020"/>
                    </a:lnTo>
                    <a:lnTo>
                      <a:pt x="19050" y="160020"/>
                    </a:lnTo>
                    <a:close/>
                  </a:path>
                </a:pathLst>
              </a:custGeom>
              <a:solidFill>
                <a:srgbClr val="1D252D"/>
              </a:solidFill>
              <a:ln w="9525" cap="flat">
                <a:noFill/>
                <a:prstDash val="solid"/>
                <a:miter/>
              </a:ln>
            </p:spPr>
            <p:txBody>
              <a:bodyPr rtlCol="0" anchor="ctr"/>
              <a:lstStyle/>
              <a:p>
                <a:endParaRPr lang="en-GB" sz="1350"/>
              </a:p>
            </p:txBody>
          </p:sp>
          <p:sp>
            <p:nvSpPr>
              <p:cNvPr id="36" name="Freeform: Shape 35">
                <a:extLst>
                  <a:ext uri="{FF2B5EF4-FFF2-40B4-BE49-F238E27FC236}">
                    <a16:creationId xmlns:a16="http://schemas.microsoft.com/office/drawing/2014/main" id="{92F81FAD-CC14-A3E9-3188-77193A2CA0EF}"/>
                  </a:ext>
                </a:extLst>
              </p:cNvPr>
              <p:cNvSpPr/>
              <p:nvPr/>
            </p:nvSpPr>
            <p:spPr>
              <a:xfrm>
                <a:off x="10131456" y="1017555"/>
                <a:ext cx="78200" cy="160020"/>
              </a:xfrm>
              <a:custGeom>
                <a:avLst/>
                <a:gdLst>
                  <a:gd name="connsiteX0" fmla="*/ 0 w 78200"/>
                  <a:gd name="connsiteY0" fmla="*/ 191 h 160020"/>
                  <a:gd name="connsiteX1" fmla="*/ 49149 w 78200"/>
                  <a:gd name="connsiteY1" fmla="*/ 191 h 160020"/>
                  <a:gd name="connsiteX2" fmla="*/ 67342 w 78200"/>
                  <a:gd name="connsiteY2" fmla="*/ 5524 h 160020"/>
                  <a:gd name="connsiteX3" fmla="*/ 76010 w 78200"/>
                  <a:gd name="connsiteY3" fmla="*/ 20383 h 160020"/>
                  <a:gd name="connsiteX4" fmla="*/ 78200 w 78200"/>
                  <a:gd name="connsiteY4" fmla="*/ 44863 h 160020"/>
                  <a:gd name="connsiteX5" fmla="*/ 74676 w 78200"/>
                  <a:gd name="connsiteY5" fmla="*/ 66104 h 160020"/>
                  <a:gd name="connsiteX6" fmla="*/ 62389 w 78200"/>
                  <a:gd name="connsiteY6" fmla="*/ 76676 h 160020"/>
                  <a:gd name="connsiteX7" fmla="*/ 72866 w 78200"/>
                  <a:gd name="connsiteY7" fmla="*/ 83915 h 160020"/>
                  <a:gd name="connsiteX8" fmla="*/ 76105 w 78200"/>
                  <a:gd name="connsiteY8" fmla="*/ 99536 h 160020"/>
                  <a:gd name="connsiteX9" fmla="*/ 75724 w 78200"/>
                  <a:gd name="connsiteY9" fmla="*/ 160020 h 160020"/>
                  <a:gd name="connsiteX10" fmla="*/ 44482 w 78200"/>
                  <a:gd name="connsiteY10" fmla="*/ 160020 h 160020"/>
                  <a:gd name="connsiteX11" fmla="*/ 44482 w 78200"/>
                  <a:gd name="connsiteY11" fmla="*/ 97441 h 160020"/>
                  <a:gd name="connsiteX12" fmla="*/ 41910 w 78200"/>
                  <a:gd name="connsiteY12" fmla="*/ 88868 h 160020"/>
                  <a:gd name="connsiteX13" fmla="*/ 32385 w 78200"/>
                  <a:gd name="connsiteY13" fmla="*/ 86963 h 160020"/>
                  <a:gd name="connsiteX14" fmla="*/ 32385 w 78200"/>
                  <a:gd name="connsiteY14" fmla="*/ 159925 h 160020"/>
                  <a:gd name="connsiteX15" fmla="*/ 0 w 78200"/>
                  <a:gd name="connsiteY15" fmla="*/ 159925 h 160020"/>
                  <a:gd name="connsiteX16" fmla="*/ 0 w 78200"/>
                  <a:gd name="connsiteY16" fmla="*/ 0 h 160020"/>
                  <a:gd name="connsiteX17" fmla="*/ 40196 w 78200"/>
                  <a:gd name="connsiteY17" fmla="*/ 59436 h 160020"/>
                  <a:gd name="connsiteX18" fmla="*/ 46863 w 78200"/>
                  <a:gd name="connsiteY18" fmla="*/ 44958 h 160020"/>
                  <a:gd name="connsiteX19" fmla="*/ 46292 w 78200"/>
                  <a:gd name="connsiteY19" fmla="*/ 35433 h 160020"/>
                  <a:gd name="connsiteX20" fmla="*/ 44196 w 78200"/>
                  <a:gd name="connsiteY20" fmla="*/ 31052 h 160020"/>
                  <a:gd name="connsiteX21" fmla="*/ 39910 w 78200"/>
                  <a:gd name="connsiteY21" fmla="*/ 29813 h 160020"/>
                  <a:gd name="connsiteX22" fmla="*/ 32481 w 78200"/>
                  <a:gd name="connsiteY22" fmla="*/ 29813 h 160020"/>
                  <a:gd name="connsiteX23" fmla="*/ 32481 w 78200"/>
                  <a:gd name="connsiteY23" fmla="*/ 59436 h 160020"/>
                  <a:gd name="connsiteX24" fmla="*/ 40100 w 78200"/>
                  <a:gd name="connsiteY24" fmla="*/ 59436 h 160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8200" h="160020">
                    <a:moveTo>
                      <a:pt x="0" y="191"/>
                    </a:moveTo>
                    <a:lnTo>
                      <a:pt x="49149" y="191"/>
                    </a:lnTo>
                    <a:cubicBezTo>
                      <a:pt x="56960" y="191"/>
                      <a:pt x="63055" y="2000"/>
                      <a:pt x="67342" y="5524"/>
                    </a:cubicBezTo>
                    <a:cubicBezTo>
                      <a:pt x="71628" y="9049"/>
                      <a:pt x="74486" y="14002"/>
                      <a:pt x="76010" y="20383"/>
                    </a:cubicBezTo>
                    <a:cubicBezTo>
                      <a:pt x="77534" y="26765"/>
                      <a:pt x="78200" y="34957"/>
                      <a:pt x="78200" y="44863"/>
                    </a:cubicBezTo>
                    <a:cubicBezTo>
                      <a:pt x="78200" y="53912"/>
                      <a:pt x="77058" y="60960"/>
                      <a:pt x="74676" y="66104"/>
                    </a:cubicBezTo>
                    <a:cubicBezTo>
                      <a:pt x="72295" y="71247"/>
                      <a:pt x="68199" y="74771"/>
                      <a:pt x="62389" y="76676"/>
                    </a:cubicBezTo>
                    <a:cubicBezTo>
                      <a:pt x="67246" y="77629"/>
                      <a:pt x="70771" y="80105"/>
                      <a:pt x="72866" y="83915"/>
                    </a:cubicBezTo>
                    <a:cubicBezTo>
                      <a:pt x="75057" y="87725"/>
                      <a:pt x="76105" y="92964"/>
                      <a:pt x="76105" y="99536"/>
                    </a:cubicBezTo>
                    <a:lnTo>
                      <a:pt x="75724" y="160020"/>
                    </a:lnTo>
                    <a:lnTo>
                      <a:pt x="44482" y="160020"/>
                    </a:lnTo>
                    <a:lnTo>
                      <a:pt x="44482" y="97441"/>
                    </a:lnTo>
                    <a:cubicBezTo>
                      <a:pt x="44482" y="92964"/>
                      <a:pt x="43911" y="90297"/>
                      <a:pt x="41910" y="88868"/>
                    </a:cubicBezTo>
                    <a:cubicBezTo>
                      <a:pt x="39529" y="87154"/>
                      <a:pt x="36957" y="86963"/>
                      <a:pt x="32385" y="86963"/>
                    </a:cubicBezTo>
                    <a:lnTo>
                      <a:pt x="32385" y="159925"/>
                    </a:lnTo>
                    <a:lnTo>
                      <a:pt x="0" y="159925"/>
                    </a:lnTo>
                    <a:lnTo>
                      <a:pt x="0" y="0"/>
                    </a:lnTo>
                    <a:close/>
                    <a:moveTo>
                      <a:pt x="40196" y="59436"/>
                    </a:moveTo>
                    <a:cubicBezTo>
                      <a:pt x="44672" y="59436"/>
                      <a:pt x="46863" y="54578"/>
                      <a:pt x="46863" y="44958"/>
                    </a:cubicBezTo>
                    <a:cubicBezTo>
                      <a:pt x="46863" y="40767"/>
                      <a:pt x="46673" y="37529"/>
                      <a:pt x="46292" y="35433"/>
                    </a:cubicBezTo>
                    <a:cubicBezTo>
                      <a:pt x="45911" y="33338"/>
                      <a:pt x="45244" y="31909"/>
                      <a:pt x="44196" y="31052"/>
                    </a:cubicBezTo>
                    <a:cubicBezTo>
                      <a:pt x="43149" y="30194"/>
                      <a:pt x="41815" y="29813"/>
                      <a:pt x="39910" y="29813"/>
                    </a:cubicBezTo>
                    <a:lnTo>
                      <a:pt x="32481" y="29813"/>
                    </a:lnTo>
                    <a:lnTo>
                      <a:pt x="32481" y="59436"/>
                    </a:lnTo>
                    <a:lnTo>
                      <a:pt x="40100" y="59436"/>
                    </a:lnTo>
                    <a:close/>
                  </a:path>
                </a:pathLst>
              </a:custGeom>
              <a:solidFill>
                <a:srgbClr val="1D252D"/>
              </a:solidFill>
              <a:ln w="9525" cap="flat">
                <a:noFill/>
                <a:prstDash val="solid"/>
                <a:miter/>
              </a:ln>
            </p:spPr>
            <p:txBody>
              <a:bodyPr rtlCol="0" anchor="ctr"/>
              <a:lstStyle/>
              <a:p>
                <a:endParaRPr lang="en-GB" sz="1350"/>
              </a:p>
            </p:txBody>
          </p:sp>
          <p:sp>
            <p:nvSpPr>
              <p:cNvPr id="37" name="Freeform: Shape 36">
                <a:extLst>
                  <a:ext uri="{FF2B5EF4-FFF2-40B4-BE49-F238E27FC236}">
                    <a16:creationId xmlns:a16="http://schemas.microsoft.com/office/drawing/2014/main" id="{D68D61E9-61CA-96D4-EA0C-593C2A1A0818}"/>
                  </a:ext>
                </a:extLst>
              </p:cNvPr>
              <p:cNvSpPr/>
              <p:nvPr/>
            </p:nvSpPr>
            <p:spPr>
              <a:xfrm>
                <a:off x="10223182" y="1017841"/>
                <a:ext cx="66198" cy="159924"/>
              </a:xfrm>
              <a:custGeom>
                <a:avLst/>
                <a:gdLst>
                  <a:gd name="connsiteX0" fmla="*/ 0 w 66198"/>
                  <a:gd name="connsiteY0" fmla="*/ 159925 h 159924"/>
                  <a:gd name="connsiteX1" fmla="*/ 0 w 66198"/>
                  <a:gd name="connsiteY1" fmla="*/ 0 h 159924"/>
                  <a:gd name="connsiteX2" fmla="*/ 64104 w 66198"/>
                  <a:gd name="connsiteY2" fmla="*/ 0 h 159924"/>
                  <a:gd name="connsiteX3" fmla="*/ 64104 w 66198"/>
                  <a:gd name="connsiteY3" fmla="*/ 30861 h 159924"/>
                  <a:gd name="connsiteX4" fmla="*/ 32671 w 66198"/>
                  <a:gd name="connsiteY4" fmla="*/ 30861 h 159924"/>
                  <a:gd name="connsiteX5" fmla="*/ 32671 w 66198"/>
                  <a:gd name="connsiteY5" fmla="*/ 61913 h 159924"/>
                  <a:gd name="connsiteX6" fmla="*/ 62865 w 66198"/>
                  <a:gd name="connsiteY6" fmla="*/ 61913 h 159924"/>
                  <a:gd name="connsiteX7" fmla="*/ 62865 w 66198"/>
                  <a:gd name="connsiteY7" fmla="*/ 92107 h 159924"/>
                  <a:gd name="connsiteX8" fmla="*/ 32671 w 66198"/>
                  <a:gd name="connsiteY8" fmla="*/ 92107 h 159924"/>
                  <a:gd name="connsiteX9" fmla="*/ 32671 w 66198"/>
                  <a:gd name="connsiteY9" fmla="*/ 128778 h 159924"/>
                  <a:gd name="connsiteX10" fmla="*/ 66199 w 66198"/>
                  <a:gd name="connsiteY10" fmla="*/ 128778 h 159924"/>
                  <a:gd name="connsiteX11" fmla="*/ 66199 w 66198"/>
                  <a:gd name="connsiteY11" fmla="*/ 159829 h 159924"/>
                  <a:gd name="connsiteX12" fmla="*/ 95 w 66198"/>
                  <a:gd name="connsiteY12" fmla="*/ 159829 h 159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6198" h="159924">
                    <a:moveTo>
                      <a:pt x="0" y="159925"/>
                    </a:moveTo>
                    <a:lnTo>
                      <a:pt x="0" y="0"/>
                    </a:lnTo>
                    <a:lnTo>
                      <a:pt x="64104" y="0"/>
                    </a:lnTo>
                    <a:lnTo>
                      <a:pt x="64104" y="30861"/>
                    </a:lnTo>
                    <a:lnTo>
                      <a:pt x="32671" y="30861"/>
                    </a:lnTo>
                    <a:lnTo>
                      <a:pt x="32671" y="61913"/>
                    </a:lnTo>
                    <a:lnTo>
                      <a:pt x="62865" y="61913"/>
                    </a:lnTo>
                    <a:lnTo>
                      <a:pt x="62865" y="92107"/>
                    </a:lnTo>
                    <a:lnTo>
                      <a:pt x="32671" y="92107"/>
                    </a:lnTo>
                    <a:lnTo>
                      <a:pt x="32671" y="128778"/>
                    </a:lnTo>
                    <a:lnTo>
                      <a:pt x="66199" y="128778"/>
                    </a:lnTo>
                    <a:lnTo>
                      <a:pt x="66199" y="159829"/>
                    </a:lnTo>
                    <a:lnTo>
                      <a:pt x="95" y="159829"/>
                    </a:lnTo>
                    <a:close/>
                  </a:path>
                </a:pathLst>
              </a:custGeom>
              <a:solidFill>
                <a:srgbClr val="1D252D"/>
              </a:solidFill>
              <a:ln w="9525" cap="flat">
                <a:noFill/>
                <a:prstDash val="solid"/>
                <a:miter/>
              </a:ln>
            </p:spPr>
            <p:txBody>
              <a:bodyPr rtlCol="0" anchor="ctr"/>
              <a:lstStyle/>
              <a:p>
                <a:endParaRPr lang="en-GB" sz="1350"/>
              </a:p>
            </p:txBody>
          </p:sp>
          <p:sp>
            <p:nvSpPr>
              <p:cNvPr id="38" name="Freeform: Shape 37">
                <a:extLst>
                  <a:ext uri="{FF2B5EF4-FFF2-40B4-BE49-F238E27FC236}">
                    <a16:creationId xmlns:a16="http://schemas.microsoft.com/office/drawing/2014/main" id="{952A2492-CCAD-7F90-15A8-65F3B216989D}"/>
                  </a:ext>
                </a:extLst>
              </p:cNvPr>
              <p:cNvSpPr/>
              <p:nvPr/>
            </p:nvSpPr>
            <p:spPr>
              <a:xfrm>
                <a:off x="10321671" y="1136332"/>
                <a:ext cx="102298" cy="41243"/>
              </a:xfrm>
              <a:custGeom>
                <a:avLst/>
                <a:gdLst>
                  <a:gd name="connsiteX0" fmla="*/ 102298 w 102298"/>
                  <a:gd name="connsiteY0" fmla="*/ 41243 h 41243"/>
                  <a:gd name="connsiteX1" fmla="*/ 102298 w 102298"/>
                  <a:gd name="connsiteY1" fmla="*/ 20860 h 41243"/>
                  <a:gd name="connsiteX2" fmla="*/ 55530 w 102298"/>
                  <a:gd name="connsiteY2" fmla="*/ 20860 h 41243"/>
                  <a:gd name="connsiteX3" fmla="*/ 55530 w 102298"/>
                  <a:gd name="connsiteY3" fmla="*/ 1143 h 41243"/>
                  <a:gd name="connsiteX4" fmla="*/ 36386 w 102298"/>
                  <a:gd name="connsiteY4" fmla="*/ 1143 h 41243"/>
                  <a:gd name="connsiteX5" fmla="*/ 36386 w 102298"/>
                  <a:gd name="connsiteY5" fmla="*/ 20860 h 41243"/>
                  <a:gd name="connsiteX6" fmla="*/ 19335 w 102298"/>
                  <a:gd name="connsiteY6" fmla="*/ 20860 h 41243"/>
                  <a:gd name="connsiteX7" fmla="*/ 19335 w 102298"/>
                  <a:gd name="connsiteY7" fmla="*/ 0 h 41243"/>
                  <a:gd name="connsiteX8" fmla="*/ 0 w 102298"/>
                  <a:gd name="connsiteY8" fmla="*/ 0 h 41243"/>
                  <a:gd name="connsiteX9" fmla="*/ 0 w 102298"/>
                  <a:gd name="connsiteY9" fmla="*/ 41243 h 41243"/>
                  <a:gd name="connsiteX10" fmla="*/ 102298 w 102298"/>
                  <a:gd name="connsiteY10" fmla="*/ 41243 h 41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2298" h="41243">
                    <a:moveTo>
                      <a:pt x="102298" y="41243"/>
                    </a:moveTo>
                    <a:lnTo>
                      <a:pt x="102298" y="20860"/>
                    </a:lnTo>
                    <a:cubicBezTo>
                      <a:pt x="102298" y="20860"/>
                      <a:pt x="55530" y="20860"/>
                      <a:pt x="55530" y="20860"/>
                    </a:cubicBezTo>
                    <a:lnTo>
                      <a:pt x="55530" y="1143"/>
                    </a:lnTo>
                    <a:cubicBezTo>
                      <a:pt x="55530" y="1143"/>
                      <a:pt x="36386" y="1143"/>
                      <a:pt x="36386" y="1143"/>
                    </a:cubicBezTo>
                    <a:lnTo>
                      <a:pt x="36386" y="20860"/>
                    </a:lnTo>
                    <a:lnTo>
                      <a:pt x="19335" y="20860"/>
                    </a:lnTo>
                    <a:lnTo>
                      <a:pt x="19335" y="0"/>
                    </a:lnTo>
                    <a:cubicBezTo>
                      <a:pt x="19335" y="0"/>
                      <a:pt x="0" y="0"/>
                      <a:pt x="0" y="0"/>
                    </a:cubicBezTo>
                    <a:lnTo>
                      <a:pt x="0" y="41243"/>
                    </a:lnTo>
                    <a:cubicBezTo>
                      <a:pt x="0" y="41243"/>
                      <a:pt x="102298" y="41243"/>
                      <a:pt x="102298" y="41243"/>
                    </a:cubicBezTo>
                    <a:close/>
                  </a:path>
                </a:pathLst>
              </a:custGeom>
              <a:solidFill>
                <a:srgbClr val="1D252D"/>
              </a:solidFill>
              <a:ln w="9525" cap="flat">
                <a:noFill/>
                <a:prstDash val="solid"/>
                <a:miter/>
              </a:ln>
            </p:spPr>
            <p:txBody>
              <a:bodyPr rtlCol="0" anchor="ctr"/>
              <a:lstStyle/>
              <a:p>
                <a:endParaRPr lang="en-GB" sz="1350"/>
              </a:p>
            </p:txBody>
          </p:sp>
          <p:sp>
            <p:nvSpPr>
              <p:cNvPr id="39" name="Freeform: Shape 38">
                <a:extLst>
                  <a:ext uri="{FF2B5EF4-FFF2-40B4-BE49-F238E27FC236}">
                    <a16:creationId xmlns:a16="http://schemas.microsoft.com/office/drawing/2014/main" id="{695CEFA8-84BB-BC1F-A830-51D1AE198817}"/>
                  </a:ext>
                </a:extLst>
              </p:cNvPr>
              <p:cNvSpPr/>
              <p:nvPr/>
            </p:nvSpPr>
            <p:spPr>
              <a:xfrm>
                <a:off x="10319861" y="1077086"/>
                <a:ext cx="105727" cy="51816"/>
              </a:xfrm>
              <a:custGeom>
                <a:avLst/>
                <a:gdLst>
                  <a:gd name="connsiteX0" fmla="*/ 0 w 105727"/>
                  <a:gd name="connsiteY0" fmla="*/ 26289 h 51816"/>
                  <a:gd name="connsiteX1" fmla="*/ 6668 w 105727"/>
                  <a:gd name="connsiteY1" fmla="*/ 45339 h 51816"/>
                  <a:gd name="connsiteX2" fmla="*/ 26479 w 105727"/>
                  <a:gd name="connsiteY2" fmla="*/ 51816 h 51816"/>
                  <a:gd name="connsiteX3" fmla="*/ 77057 w 105727"/>
                  <a:gd name="connsiteY3" fmla="*/ 51816 h 51816"/>
                  <a:gd name="connsiteX4" fmla="*/ 98203 w 105727"/>
                  <a:gd name="connsiteY4" fmla="*/ 45339 h 51816"/>
                  <a:gd name="connsiteX5" fmla="*/ 98203 w 105727"/>
                  <a:gd name="connsiteY5" fmla="*/ 45339 h 51816"/>
                  <a:gd name="connsiteX6" fmla="*/ 105727 w 105727"/>
                  <a:gd name="connsiteY6" fmla="*/ 25908 h 51816"/>
                  <a:gd name="connsiteX7" fmla="*/ 98298 w 105727"/>
                  <a:gd name="connsiteY7" fmla="*/ 6477 h 51816"/>
                  <a:gd name="connsiteX8" fmla="*/ 77057 w 105727"/>
                  <a:gd name="connsiteY8" fmla="*/ 0 h 51816"/>
                  <a:gd name="connsiteX9" fmla="*/ 26479 w 105727"/>
                  <a:gd name="connsiteY9" fmla="*/ 0 h 51816"/>
                  <a:gd name="connsiteX10" fmla="*/ 6668 w 105727"/>
                  <a:gd name="connsiteY10" fmla="*/ 6858 h 51816"/>
                  <a:gd name="connsiteX11" fmla="*/ 0 w 105727"/>
                  <a:gd name="connsiteY11" fmla="*/ 26289 h 51816"/>
                  <a:gd name="connsiteX12" fmla="*/ 87535 w 105727"/>
                  <a:gd name="connsiteY12" fmla="*/ 25908 h 51816"/>
                  <a:gd name="connsiteX13" fmla="*/ 85058 w 105727"/>
                  <a:gd name="connsiteY13" fmla="*/ 30670 h 51816"/>
                  <a:gd name="connsiteX14" fmla="*/ 78200 w 105727"/>
                  <a:gd name="connsiteY14" fmla="*/ 31814 h 51816"/>
                  <a:gd name="connsiteX15" fmla="*/ 26384 w 105727"/>
                  <a:gd name="connsiteY15" fmla="*/ 31814 h 51816"/>
                  <a:gd name="connsiteX16" fmla="*/ 18288 w 105727"/>
                  <a:gd name="connsiteY16" fmla="*/ 25813 h 51816"/>
                  <a:gd name="connsiteX17" fmla="*/ 20574 w 105727"/>
                  <a:gd name="connsiteY17" fmla="*/ 21431 h 51816"/>
                  <a:gd name="connsiteX18" fmla="*/ 26194 w 105727"/>
                  <a:gd name="connsiteY18" fmla="*/ 20479 h 51816"/>
                  <a:gd name="connsiteX19" fmla="*/ 78105 w 105727"/>
                  <a:gd name="connsiteY19" fmla="*/ 20479 h 51816"/>
                  <a:gd name="connsiteX20" fmla="*/ 84963 w 105727"/>
                  <a:gd name="connsiteY20" fmla="*/ 21527 h 51816"/>
                  <a:gd name="connsiteX21" fmla="*/ 84963 w 105727"/>
                  <a:gd name="connsiteY21" fmla="*/ 21527 h 51816"/>
                  <a:gd name="connsiteX22" fmla="*/ 87535 w 105727"/>
                  <a:gd name="connsiteY22" fmla="*/ 26003 h 51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05727" h="51816">
                    <a:moveTo>
                      <a:pt x="0" y="26289"/>
                    </a:moveTo>
                    <a:cubicBezTo>
                      <a:pt x="0" y="34576"/>
                      <a:pt x="2286" y="41053"/>
                      <a:pt x="6668" y="45339"/>
                    </a:cubicBezTo>
                    <a:cubicBezTo>
                      <a:pt x="11144" y="49625"/>
                      <a:pt x="17812" y="51816"/>
                      <a:pt x="26479" y="51816"/>
                    </a:cubicBezTo>
                    <a:lnTo>
                      <a:pt x="77057" y="51816"/>
                    </a:lnTo>
                    <a:cubicBezTo>
                      <a:pt x="86106" y="51816"/>
                      <a:pt x="93250" y="49625"/>
                      <a:pt x="98203" y="45339"/>
                    </a:cubicBezTo>
                    <a:lnTo>
                      <a:pt x="98203" y="45339"/>
                    </a:lnTo>
                    <a:cubicBezTo>
                      <a:pt x="103156" y="41053"/>
                      <a:pt x="105727" y="34290"/>
                      <a:pt x="105727" y="25908"/>
                    </a:cubicBezTo>
                    <a:cubicBezTo>
                      <a:pt x="105727" y="17526"/>
                      <a:pt x="103251" y="10763"/>
                      <a:pt x="98298" y="6477"/>
                    </a:cubicBezTo>
                    <a:cubicBezTo>
                      <a:pt x="93345" y="2191"/>
                      <a:pt x="86201" y="0"/>
                      <a:pt x="77057" y="0"/>
                    </a:cubicBezTo>
                    <a:lnTo>
                      <a:pt x="26479" y="0"/>
                    </a:lnTo>
                    <a:cubicBezTo>
                      <a:pt x="17716" y="0"/>
                      <a:pt x="11049" y="2572"/>
                      <a:pt x="6668" y="6858"/>
                    </a:cubicBezTo>
                    <a:cubicBezTo>
                      <a:pt x="2286" y="11144"/>
                      <a:pt x="0" y="17907"/>
                      <a:pt x="0" y="26289"/>
                    </a:cubicBezTo>
                    <a:close/>
                    <a:moveTo>
                      <a:pt x="87535" y="25908"/>
                    </a:moveTo>
                    <a:cubicBezTo>
                      <a:pt x="87535" y="28004"/>
                      <a:pt x="86677" y="29813"/>
                      <a:pt x="85058" y="30670"/>
                    </a:cubicBezTo>
                    <a:cubicBezTo>
                      <a:pt x="83534" y="31432"/>
                      <a:pt x="81248" y="31814"/>
                      <a:pt x="78200" y="31814"/>
                    </a:cubicBezTo>
                    <a:lnTo>
                      <a:pt x="26384" y="31814"/>
                    </a:lnTo>
                    <a:cubicBezTo>
                      <a:pt x="20955" y="31814"/>
                      <a:pt x="18288" y="29528"/>
                      <a:pt x="18288" y="25813"/>
                    </a:cubicBezTo>
                    <a:cubicBezTo>
                      <a:pt x="18288" y="23813"/>
                      <a:pt x="19050" y="22098"/>
                      <a:pt x="20574" y="21431"/>
                    </a:cubicBezTo>
                    <a:cubicBezTo>
                      <a:pt x="22003" y="20765"/>
                      <a:pt x="23908" y="20479"/>
                      <a:pt x="26194" y="20479"/>
                    </a:cubicBezTo>
                    <a:lnTo>
                      <a:pt x="78105" y="20479"/>
                    </a:lnTo>
                    <a:cubicBezTo>
                      <a:pt x="80963" y="20479"/>
                      <a:pt x="83344" y="20860"/>
                      <a:pt x="84963" y="21527"/>
                    </a:cubicBezTo>
                    <a:lnTo>
                      <a:pt x="84963" y="21527"/>
                    </a:lnTo>
                    <a:cubicBezTo>
                      <a:pt x="86677" y="22193"/>
                      <a:pt x="87535" y="24003"/>
                      <a:pt x="87535" y="26003"/>
                    </a:cubicBezTo>
                    <a:close/>
                  </a:path>
                </a:pathLst>
              </a:custGeom>
              <a:solidFill>
                <a:srgbClr val="1D252D"/>
              </a:solidFill>
              <a:ln w="9525" cap="flat">
                <a:noFill/>
                <a:prstDash val="solid"/>
                <a:miter/>
              </a:ln>
            </p:spPr>
            <p:txBody>
              <a:bodyPr rtlCol="0" anchor="ctr"/>
              <a:lstStyle/>
              <a:p>
                <a:endParaRPr lang="en-GB" sz="1350"/>
              </a:p>
            </p:txBody>
          </p:sp>
          <p:sp>
            <p:nvSpPr>
              <p:cNvPr id="40" name="Freeform: Shape 39">
                <a:extLst>
                  <a:ext uri="{FF2B5EF4-FFF2-40B4-BE49-F238E27FC236}">
                    <a16:creationId xmlns:a16="http://schemas.microsoft.com/office/drawing/2014/main" id="{EFC0B0A0-41D2-7289-E7A0-04E5D7F99BE7}"/>
                  </a:ext>
                </a:extLst>
              </p:cNvPr>
              <p:cNvSpPr/>
              <p:nvPr/>
            </p:nvSpPr>
            <p:spPr>
              <a:xfrm>
                <a:off x="10321575" y="1016317"/>
                <a:ext cx="102298" cy="52482"/>
              </a:xfrm>
              <a:custGeom>
                <a:avLst/>
                <a:gdLst>
                  <a:gd name="connsiteX0" fmla="*/ 49054 w 102298"/>
                  <a:gd name="connsiteY0" fmla="*/ 12859 h 52482"/>
                  <a:gd name="connsiteX1" fmla="*/ 42386 w 102298"/>
                  <a:gd name="connsiteY1" fmla="*/ 2381 h 52482"/>
                  <a:gd name="connsiteX2" fmla="*/ 28670 w 102298"/>
                  <a:gd name="connsiteY2" fmla="*/ 0 h 52482"/>
                  <a:gd name="connsiteX3" fmla="*/ 12763 w 102298"/>
                  <a:gd name="connsiteY3" fmla="*/ 1429 h 52482"/>
                  <a:gd name="connsiteX4" fmla="*/ 3334 w 102298"/>
                  <a:gd name="connsiteY4" fmla="*/ 6953 h 52482"/>
                  <a:gd name="connsiteX5" fmla="*/ 0 w 102298"/>
                  <a:gd name="connsiteY5" fmla="*/ 18669 h 52482"/>
                  <a:gd name="connsiteX6" fmla="*/ 0 w 102298"/>
                  <a:gd name="connsiteY6" fmla="*/ 52483 h 52482"/>
                  <a:gd name="connsiteX7" fmla="*/ 102298 w 102298"/>
                  <a:gd name="connsiteY7" fmla="*/ 52483 h 52482"/>
                  <a:gd name="connsiteX8" fmla="*/ 102298 w 102298"/>
                  <a:gd name="connsiteY8" fmla="*/ 31909 h 52482"/>
                  <a:gd name="connsiteX9" fmla="*/ 56102 w 102298"/>
                  <a:gd name="connsiteY9" fmla="*/ 31909 h 52482"/>
                  <a:gd name="connsiteX10" fmla="*/ 56102 w 102298"/>
                  <a:gd name="connsiteY10" fmla="*/ 28480 h 52482"/>
                  <a:gd name="connsiteX11" fmla="*/ 63722 w 102298"/>
                  <a:gd name="connsiteY11" fmla="*/ 20860 h 52482"/>
                  <a:gd name="connsiteX12" fmla="*/ 102298 w 102298"/>
                  <a:gd name="connsiteY12" fmla="*/ 20860 h 52482"/>
                  <a:gd name="connsiteX13" fmla="*/ 102298 w 102298"/>
                  <a:gd name="connsiteY13" fmla="*/ 1048 h 52482"/>
                  <a:gd name="connsiteX14" fmla="*/ 64675 w 102298"/>
                  <a:gd name="connsiteY14" fmla="*/ 762 h 52482"/>
                  <a:gd name="connsiteX15" fmla="*/ 54769 w 102298"/>
                  <a:gd name="connsiteY15" fmla="*/ 3429 h 52482"/>
                  <a:gd name="connsiteX16" fmla="*/ 50006 w 102298"/>
                  <a:gd name="connsiteY16" fmla="*/ 12764 h 52482"/>
                  <a:gd name="connsiteX17" fmla="*/ 49054 w 102298"/>
                  <a:gd name="connsiteY17" fmla="*/ 12764 h 52482"/>
                  <a:gd name="connsiteX18" fmla="*/ 18479 w 102298"/>
                  <a:gd name="connsiteY18" fmla="*/ 31814 h 52482"/>
                  <a:gd name="connsiteX19" fmla="*/ 18479 w 102298"/>
                  <a:gd name="connsiteY19" fmla="*/ 26860 h 52482"/>
                  <a:gd name="connsiteX20" fmla="*/ 28766 w 102298"/>
                  <a:gd name="connsiteY20" fmla="*/ 19812 h 52482"/>
                  <a:gd name="connsiteX21" fmla="*/ 39052 w 102298"/>
                  <a:gd name="connsiteY21" fmla="*/ 26860 h 52482"/>
                  <a:gd name="connsiteX22" fmla="*/ 39052 w 102298"/>
                  <a:gd name="connsiteY22" fmla="*/ 31814 h 52482"/>
                  <a:gd name="connsiteX23" fmla="*/ 18479 w 102298"/>
                  <a:gd name="connsiteY23" fmla="*/ 31814 h 52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2298" h="52482">
                    <a:moveTo>
                      <a:pt x="49054" y="12859"/>
                    </a:moveTo>
                    <a:cubicBezTo>
                      <a:pt x="48006" y="8287"/>
                      <a:pt x="46767" y="4858"/>
                      <a:pt x="42386" y="2381"/>
                    </a:cubicBezTo>
                    <a:cubicBezTo>
                      <a:pt x="39243" y="667"/>
                      <a:pt x="34385" y="0"/>
                      <a:pt x="28670" y="0"/>
                    </a:cubicBezTo>
                    <a:cubicBezTo>
                      <a:pt x="22384" y="0"/>
                      <a:pt x="16859" y="476"/>
                      <a:pt x="12763" y="1429"/>
                    </a:cubicBezTo>
                    <a:cubicBezTo>
                      <a:pt x="8763" y="2381"/>
                      <a:pt x="5619" y="4286"/>
                      <a:pt x="3334" y="6953"/>
                    </a:cubicBezTo>
                    <a:cubicBezTo>
                      <a:pt x="1143" y="9715"/>
                      <a:pt x="0" y="13621"/>
                      <a:pt x="0" y="18669"/>
                    </a:cubicBezTo>
                    <a:lnTo>
                      <a:pt x="0" y="52483"/>
                    </a:lnTo>
                    <a:cubicBezTo>
                      <a:pt x="0" y="52483"/>
                      <a:pt x="102298" y="52483"/>
                      <a:pt x="102298" y="52483"/>
                    </a:cubicBezTo>
                    <a:lnTo>
                      <a:pt x="102298" y="31909"/>
                    </a:lnTo>
                    <a:cubicBezTo>
                      <a:pt x="102298" y="31909"/>
                      <a:pt x="56102" y="31909"/>
                      <a:pt x="56102" y="31909"/>
                    </a:cubicBezTo>
                    <a:lnTo>
                      <a:pt x="56102" y="28480"/>
                    </a:lnTo>
                    <a:cubicBezTo>
                      <a:pt x="56102" y="24098"/>
                      <a:pt x="58102" y="20860"/>
                      <a:pt x="63722" y="20860"/>
                    </a:cubicBezTo>
                    <a:lnTo>
                      <a:pt x="102298" y="20860"/>
                    </a:lnTo>
                    <a:cubicBezTo>
                      <a:pt x="102298" y="20860"/>
                      <a:pt x="102298" y="1048"/>
                      <a:pt x="102298" y="1048"/>
                    </a:cubicBezTo>
                    <a:lnTo>
                      <a:pt x="64675" y="762"/>
                    </a:lnTo>
                    <a:cubicBezTo>
                      <a:pt x="60484" y="762"/>
                      <a:pt x="57055" y="1810"/>
                      <a:pt x="54769" y="3429"/>
                    </a:cubicBezTo>
                    <a:cubicBezTo>
                      <a:pt x="51911" y="5524"/>
                      <a:pt x="50578" y="8858"/>
                      <a:pt x="50006" y="12764"/>
                    </a:cubicBezTo>
                    <a:lnTo>
                      <a:pt x="49054" y="12764"/>
                    </a:lnTo>
                    <a:close/>
                    <a:moveTo>
                      <a:pt x="18479" y="31814"/>
                    </a:moveTo>
                    <a:lnTo>
                      <a:pt x="18479" y="26860"/>
                    </a:lnTo>
                    <a:cubicBezTo>
                      <a:pt x="18479" y="23146"/>
                      <a:pt x="19335" y="19812"/>
                      <a:pt x="28766" y="19812"/>
                    </a:cubicBezTo>
                    <a:cubicBezTo>
                      <a:pt x="38195" y="19812"/>
                      <a:pt x="39052" y="23146"/>
                      <a:pt x="39052" y="26860"/>
                    </a:cubicBezTo>
                    <a:lnTo>
                      <a:pt x="39052" y="31814"/>
                    </a:lnTo>
                    <a:lnTo>
                      <a:pt x="18479" y="31814"/>
                    </a:lnTo>
                    <a:close/>
                  </a:path>
                </a:pathLst>
              </a:custGeom>
              <a:solidFill>
                <a:srgbClr val="1D252D"/>
              </a:solidFill>
              <a:ln w="9525" cap="flat">
                <a:noFill/>
                <a:prstDash val="solid"/>
                <a:miter/>
              </a:ln>
            </p:spPr>
            <p:txBody>
              <a:bodyPr rtlCol="0" anchor="ctr"/>
              <a:lstStyle/>
              <a:p>
                <a:endParaRPr lang="en-GB" sz="1350"/>
              </a:p>
            </p:txBody>
          </p:sp>
        </p:grpSp>
      </p:grpSp>
      <p:sp>
        <p:nvSpPr>
          <p:cNvPr id="42" name="Freeform: Shape 41">
            <a:extLst>
              <a:ext uri="{FF2B5EF4-FFF2-40B4-BE49-F238E27FC236}">
                <a16:creationId xmlns:a16="http://schemas.microsoft.com/office/drawing/2014/main" id="{1FC14EEC-1FB0-9641-3F31-9478A61BD808}"/>
              </a:ext>
            </a:extLst>
          </p:cNvPr>
          <p:cNvSpPr/>
          <p:nvPr/>
        </p:nvSpPr>
        <p:spPr>
          <a:xfrm>
            <a:off x="0" y="4657725"/>
            <a:ext cx="9144000" cy="485775"/>
          </a:xfrm>
          <a:custGeom>
            <a:avLst/>
            <a:gdLst>
              <a:gd name="connsiteX0" fmla="*/ 9136761 w 9136760"/>
              <a:gd name="connsiteY0" fmla="*/ 0 h 423100"/>
              <a:gd name="connsiteX1" fmla="*/ 0 w 9136760"/>
              <a:gd name="connsiteY1" fmla="*/ 270225 h 423100"/>
              <a:gd name="connsiteX2" fmla="*/ 0 w 9136760"/>
              <a:gd name="connsiteY2" fmla="*/ 423101 h 423100"/>
              <a:gd name="connsiteX3" fmla="*/ 9136761 w 9136760"/>
              <a:gd name="connsiteY3" fmla="*/ 419386 h 423100"/>
              <a:gd name="connsiteX4" fmla="*/ 9136761 w 9136760"/>
              <a:gd name="connsiteY4" fmla="*/ 0 h 423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36760" h="423100">
                <a:moveTo>
                  <a:pt x="9136761" y="0"/>
                </a:moveTo>
                <a:lnTo>
                  <a:pt x="0" y="270225"/>
                </a:lnTo>
                <a:lnTo>
                  <a:pt x="0" y="423101"/>
                </a:lnTo>
                <a:lnTo>
                  <a:pt x="9136761" y="419386"/>
                </a:lnTo>
                <a:lnTo>
                  <a:pt x="9136761" y="0"/>
                </a:lnTo>
                <a:close/>
              </a:path>
            </a:pathLst>
          </a:custGeom>
          <a:solidFill>
            <a:srgbClr val="DEE621"/>
          </a:solidFill>
          <a:ln w="9525" cap="flat">
            <a:noFill/>
            <a:prstDash val="solid"/>
            <a:miter/>
          </a:ln>
        </p:spPr>
        <p:txBody>
          <a:bodyPr rtlCol="0" anchor="ctr"/>
          <a:lstStyle/>
          <a:p>
            <a:endParaRPr lang="en-GB" sz="1350"/>
          </a:p>
        </p:txBody>
      </p:sp>
      <p:sp>
        <p:nvSpPr>
          <p:cNvPr id="301" name="Text Placeholder 300">
            <a:extLst>
              <a:ext uri="{FF2B5EF4-FFF2-40B4-BE49-F238E27FC236}">
                <a16:creationId xmlns:a16="http://schemas.microsoft.com/office/drawing/2014/main" id="{1F344B00-E7F8-7634-5D84-99097E653494}"/>
              </a:ext>
            </a:extLst>
          </p:cNvPr>
          <p:cNvSpPr>
            <a:spLocks noGrp="1"/>
          </p:cNvSpPr>
          <p:nvPr>
            <p:ph type="body" sz="quarter" idx="10"/>
          </p:nvPr>
        </p:nvSpPr>
        <p:spPr>
          <a:xfrm>
            <a:off x="371475" y="1619250"/>
            <a:ext cx="8531346" cy="28194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ext Placeholder 306">
            <a:extLst>
              <a:ext uri="{FF2B5EF4-FFF2-40B4-BE49-F238E27FC236}">
                <a16:creationId xmlns:a16="http://schemas.microsoft.com/office/drawing/2014/main" id="{7EF51DC0-A4DD-BFF7-7713-72E5C946BA18}"/>
              </a:ext>
            </a:extLst>
          </p:cNvPr>
          <p:cNvSpPr>
            <a:spLocks noGrp="1"/>
          </p:cNvSpPr>
          <p:nvPr>
            <p:ph type="body" sz="quarter" idx="12" hasCustomPrompt="1"/>
          </p:nvPr>
        </p:nvSpPr>
        <p:spPr>
          <a:xfrm>
            <a:off x="350598" y="376884"/>
            <a:ext cx="5017294" cy="610790"/>
          </a:xfrm>
          <a:prstGeom prst="rect">
            <a:avLst/>
          </a:prstGeom>
        </p:spPr>
        <p:txBody>
          <a:bodyPr/>
          <a:lstStyle>
            <a:lvl1pPr marL="0" indent="0">
              <a:buNone/>
              <a:defRPr sz="3000">
                <a:solidFill>
                  <a:schemeClr val="bg1"/>
                </a:solidFill>
                <a:latin typeface="+mj-lt"/>
              </a:defRPr>
            </a:lvl1pPr>
          </a:lstStyle>
          <a:p>
            <a:pPr lvl="0"/>
            <a:r>
              <a:rPr lang="en-US"/>
              <a:t>TITLE SLIDE MAIN</a:t>
            </a:r>
            <a:endParaRPr lang="en-GB"/>
          </a:p>
        </p:txBody>
      </p:sp>
    </p:spTree>
    <p:extLst>
      <p:ext uri="{BB962C8B-B14F-4D97-AF65-F5344CB8AC3E}">
        <p14:creationId xmlns:p14="http://schemas.microsoft.com/office/powerpoint/2010/main" val="21006947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grpSp>
        <p:nvGrpSpPr>
          <p:cNvPr id="11" name="Graphic 7">
            <a:extLst>
              <a:ext uri="{FF2B5EF4-FFF2-40B4-BE49-F238E27FC236}">
                <a16:creationId xmlns:a16="http://schemas.microsoft.com/office/drawing/2014/main" id="{12B8B998-F895-87DF-CC50-2F7E4BF8F626}"/>
              </a:ext>
            </a:extLst>
          </p:cNvPr>
          <p:cNvGrpSpPr/>
          <p:nvPr/>
        </p:nvGrpSpPr>
        <p:grpSpPr>
          <a:xfrm>
            <a:off x="169725" y="177951"/>
            <a:ext cx="687526" cy="687200"/>
            <a:chOff x="1785937" y="1037367"/>
            <a:chExt cx="603599" cy="603313"/>
          </a:xfrm>
        </p:grpSpPr>
        <p:grpSp>
          <p:nvGrpSpPr>
            <p:cNvPr id="12" name="Graphic 7">
              <a:extLst>
                <a:ext uri="{FF2B5EF4-FFF2-40B4-BE49-F238E27FC236}">
                  <a16:creationId xmlns:a16="http://schemas.microsoft.com/office/drawing/2014/main" id="{0BF6378D-6848-DD74-819E-CA507A6BC358}"/>
                </a:ext>
              </a:extLst>
            </p:cNvPr>
            <p:cNvGrpSpPr/>
            <p:nvPr/>
          </p:nvGrpSpPr>
          <p:grpSpPr>
            <a:xfrm>
              <a:off x="1906905" y="1386459"/>
              <a:ext cx="481488" cy="254222"/>
              <a:chOff x="1906905" y="1386459"/>
              <a:chExt cx="481488" cy="254222"/>
            </a:xfrm>
          </p:grpSpPr>
          <p:sp>
            <p:nvSpPr>
              <p:cNvPr id="13" name="Freeform: Shape 12">
                <a:extLst>
                  <a:ext uri="{FF2B5EF4-FFF2-40B4-BE49-F238E27FC236}">
                    <a16:creationId xmlns:a16="http://schemas.microsoft.com/office/drawing/2014/main" id="{AB47360C-CE4A-3DE7-5C47-FFE9709F908B}"/>
                  </a:ext>
                </a:extLst>
              </p:cNvPr>
              <p:cNvSpPr/>
              <p:nvPr/>
            </p:nvSpPr>
            <p:spPr>
              <a:xfrm>
                <a:off x="1906905" y="1386459"/>
                <a:ext cx="481488" cy="254222"/>
              </a:xfrm>
              <a:custGeom>
                <a:avLst/>
                <a:gdLst>
                  <a:gd name="connsiteX0" fmla="*/ 481489 w 481488"/>
                  <a:gd name="connsiteY0" fmla="*/ 0 h 254222"/>
                  <a:gd name="connsiteX1" fmla="*/ 0 w 481488"/>
                  <a:gd name="connsiteY1" fmla="*/ 31814 h 254222"/>
                  <a:gd name="connsiteX2" fmla="*/ 0 w 481488"/>
                  <a:gd name="connsiteY2" fmla="*/ 222695 h 254222"/>
                  <a:gd name="connsiteX3" fmla="*/ 481489 w 481488"/>
                  <a:gd name="connsiteY3" fmla="*/ 254222 h 254222"/>
                  <a:gd name="connsiteX4" fmla="*/ 481489 w 481488"/>
                  <a:gd name="connsiteY4" fmla="*/ 0 h 2542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1488" h="254222">
                    <a:moveTo>
                      <a:pt x="481489" y="0"/>
                    </a:moveTo>
                    <a:lnTo>
                      <a:pt x="0" y="31814"/>
                    </a:lnTo>
                    <a:lnTo>
                      <a:pt x="0" y="222695"/>
                    </a:lnTo>
                    <a:lnTo>
                      <a:pt x="481489" y="254222"/>
                    </a:lnTo>
                    <a:lnTo>
                      <a:pt x="481489" y="0"/>
                    </a:lnTo>
                    <a:close/>
                  </a:path>
                </a:pathLst>
              </a:custGeom>
              <a:solidFill>
                <a:srgbClr val="78D64B"/>
              </a:solidFill>
              <a:ln w="9525" cap="flat">
                <a:noFill/>
                <a:prstDash val="solid"/>
                <a:miter/>
              </a:ln>
            </p:spPr>
            <p:txBody>
              <a:bodyPr rtlCol="0" anchor="ctr"/>
              <a:lstStyle/>
              <a:p>
                <a:endParaRPr lang="en-GB" sz="1350"/>
              </a:p>
            </p:txBody>
          </p:sp>
          <p:grpSp>
            <p:nvGrpSpPr>
              <p:cNvPr id="14" name="Graphic 7">
                <a:extLst>
                  <a:ext uri="{FF2B5EF4-FFF2-40B4-BE49-F238E27FC236}">
                    <a16:creationId xmlns:a16="http://schemas.microsoft.com/office/drawing/2014/main" id="{C68A9EBD-F461-4EF7-B0F8-83CDA79441EE}"/>
                  </a:ext>
                </a:extLst>
              </p:cNvPr>
              <p:cNvGrpSpPr/>
              <p:nvPr/>
            </p:nvGrpSpPr>
            <p:grpSpPr>
              <a:xfrm>
                <a:off x="1939480" y="1442370"/>
                <a:ext cx="418242" cy="140874"/>
                <a:chOff x="1939480" y="1442370"/>
                <a:chExt cx="418242" cy="140874"/>
              </a:xfrm>
              <a:solidFill>
                <a:srgbClr val="1D252D"/>
              </a:solidFill>
            </p:grpSpPr>
            <p:sp>
              <p:nvSpPr>
                <p:cNvPr id="15" name="Freeform: Shape 14">
                  <a:extLst>
                    <a:ext uri="{FF2B5EF4-FFF2-40B4-BE49-F238E27FC236}">
                      <a16:creationId xmlns:a16="http://schemas.microsoft.com/office/drawing/2014/main" id="{C850858B-6035-3719-8D2C-CF63D2A6905D}"/>
                    </a:ext>
                  </a:extLst>
                </p:cNvPr>
                <p:cNvSpPr/>
                <p:nvPr/>
              </p:nvSpPr>
              <p:spPr>
                <a:xfrm>
                  <a:off x="1939480" y="1442370"/>
                  <a:ext cx="69246" cy="140874"/>
                </a:xfrm>
                <a:custGeom>
                  <a:avLst/>
                  <a:gdLst>
                    <a:gd name="connsiteX0" fmla="*/ 0 w 69246"/>
                    <a:gd name="connsiteY0" fmla="*/ 140875 h 140874"/>
                    <a:gd name="connsiteX1" fmla="*/ 0 w 69246"/>
                    <a:gd name="connsiteY1" fmla="*/ 0 h 140874"/>
                    <a:gd name="connsiteX2" fmla="*/ 28004 w 69246"/>
                    <a:gd name="connsiteY2" fmla="*/ 0 h 140874"/>
                    <a:gd name="connsiteX3" fmla="*/ 28004 w 69246"/>
                    <a:gd name="connsiteY3" fmla="*/ 50292 h 140874"/>
                    <a:gd name="connsiteX4" fmla="*/ 41243 w 69246"/>
                    <a:gd name="connsiteY4" fmla="*/ 50292 h 140874"/>
                    <a:gd name="connsiteX5" fmla="*/ 41243 w 69246"/>
                    <a:gd name="connsiteY5" fmla="*/ 0 h 140874"/>
                    <a:gd name="connsiteX6" fmla="*/ 69247 w 69246"/>
                    <a:gd name="connsiteY6" fmla="*/ 0 h 140874"/>
                    <a:gd name="connsiteX7" fmla="*/ 69247 w 69246"/>
                    <a:gd name="connsiteY7" fmla="*/ 140875 h 140874"/>
                    <a:gd name="connsiteX8" fmla="*/ 41243 w 69246"/>
                    <a:gd name="connsiteY8" fmla="*/ 140875 h 140874"/>
                    <a:gd name="connsiteX9" fmla="*/ 41243 w 69246"/>
                    <a:gd name="connsiteY9" fmla="*/ 76962 h 140874"/>
                    <a:gd name="connsiteX10" fmla="*/ 28004 w 69246"/>
                    <a:gd name="connsiteY10" fmla="*/ 76962 h 140874"/>
                    <a:gd name="connsiteX11" fmla="*/ 28004 w 69246"/>
                    <a:gd name="connsiteY11" fmla="*/ 140875 h 140874"/>
                    <a:gd name="connsiteX12" fmla="*/ 0 w 69246"/>
                    <a:gd name="connsiteY12" fmla="*/ 140875 h 140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246" h="140874">
                      <a:moveTo>
                        <a:pt x="0" y="140875"/>
                      </a:moveTo>
                      <a:lnTo>
                        <a:pt x="0" y="0"/>
                      </a:lnTo>
                      <a:lnTo>
                        <a:pt x="28004" y="0"/>
                      </a:lnTo>
                      <a:lnTo>
                        <a:pt x="28004" y="50292"/>
                      </a:lnTo>
                      <a:lnTo>
                        <a:pt x="41243" y="50292"/>
                      </a:lnTo>
                      <a:lnTo>
                        <a:pt x="41243" y="0"/>
                      </a:lnTo>
                      <a:lnTo>
                        <a:pt x="69247" y="0"/>
                      </a:lnTo>
                      <a:lnTo>
                        <a:pt x="69247" y="140875"/>
                      </a:lnTo>
                      <a:lnTo>
                        <a:pt x="41243" y="140875"/>
                      </a:lnTo>
                      <a:lnTo>
                        <a:pt x="41243" y="76962"/>
                      </a:lnTo>
                      <a:lnTo>
                        <a:pt x="28004" y="76962"/>
                      </a:lnTo>
                      <a:lnTo>
                        <a:pt x="28004" y="140875"/>
                      </a:lnTo>
                      <a:lnTo>
                        <a:pt x="0" y="140875"/>
                      </a:lnTo>
                      <a:close/>
                    </a:path>
                  </a:pathLst>
                </a:custGeom>
                <a:solidFill>
                  <a:srgbClr val="1D252D"/>
                </a:solidFill>
                <a:ln w="9525" cap="flat">
                  <a:noFill/>
                  <a:prstDash val="solid"/>
                  <a:miter/>
                </a:ln>
              </p:spPr>
              <p:txBody>
                <a:bodyPr rtlCol="0" anchor="ctr"/>
                <a:lstStyle/>
                <a:p>
                  <a:endParaRPr lang="en-GB" sz="1350"/>
                </a:p>
              </p:txBody>
            </p:sp>
            <p:sp>
              <p:nvSpPr>
                <p:cNvPr id="16" name="Freeform: Shape 15">
                  <a:extLst>
                    <a:ext uri="{FF2B5EF4-FFF2-40B4-BE49-F238E27FC236}">
                      <a16:creationId xmlns:a16="http://schemas.microsoft.com/office/drawing/2014/main" id="{C6D2F177-104B-C2FA-7AB3-755C3CCED553}"/>
                    </a:ext>
                  </a:extLst>
                </p:cNvPr>
                <p:cNvSpPr/>
                <p:nvPr/>
              </p:nvSpPr>
              <p:spPr>
                <a:xfrm>
                  <a:off x="2021300" y="1442370"/>
                  <a:ext cx="58197" cy="140874"/>
                </a:xfrm>
                <a:custGeom>
                  <a:avLst/>
                  <a:gdLst>
                    <a:gd name="connsiteX0" fmla="*/ 0 w 58197"/>
                    <a:gd name="connsiteY0" fmla="*/ 140875 h 140874"/>
                    <a:gd name="connsiteX1" fmla="*/ 0 w 58197"/>
                    <a:gd name="connsiteY1" fmla="*/ 0 h 140874"/>
                    <a:gd name="connsiteX2" fmla="*/ 56388 w 58197"/>
                    <a:gd name="connsiteY2" fmla="*/ 0 h 140874"/>
                    <a:gd name="connsiteX3" fmla="*/ 56388 w 58197"/>
                    <a:gd name="connsiteY3" fmla="*/ 27242 h 140874"/>
                    <a:gd name="connsiteX4" fmla="*/ 28670 w 58197"/>
                    <a:gd name="connsiteY4" fmla="*/ 27242 h 140874"/>
                    <a:gd name="connsiteX5" fmla="*/ 28670 w 58197"/>
                    <a:gd name="connsiteY5" fmla="*/ 54578 h 140874"/>
                    <a:gd name="connsiteX6" fmla="*/ 55245 w 58197"/>
                    <a:gd name="connsiteY6" fmla="*/ 54578 h 140874"/>
                    <a:gd name="connsiteX7" fmla="*/ 55245 w 58197"/>
                    <a:gd name="connsiteY7" fmla="*/ 81153 h 140874"/>
                    <a:gd name="connsiteX8" fmla="*/ 28670 w 58197"/>
                    <a:gd name="connsiteY8" fmla="*/ 81153 h 140874"/>
                    <a:gd name="connsiteX9" fmla="*/ 28670 w 58197"/>
                    <a:gd name="connsiteY9" fmla="*/ 113443 h 140874"/>
                    <a:gd name="connsiteX10" fmla="*/ 58198 w 58197"/>
                    <a:gd name="connsiteY10" fmla="*/ 113443 h 140874"/>
                    <a:gd name="connsiteX11" fmla="*/ 58198 w 58197"/>
                    <a:gd name="connsiteY11" fmla="*/ 140779 h 140874"/>
                    <a:gd name="connsiteX12" fmla="*/ 0 w 58197"/>
                    <a:gd name="connsiteY12" fmla="*/ 140779 h 140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8197" h="140874">
                      <a:moveTo>
                        <a:pt x="0" y="140875"/>
                      </a:moveTo>
                      <a:lnTo>
                        <a:pt x="0" y="0"/>
                      </a:lnTo>
                      <a:lnTo>
                        <a:pt x="56388" y="0"/>
                      </a:lnTo>
                      <a:lnTo>
                        <a:pt x="56388" y="27242"/>
                      </a:lnTo>
                      <a:lnTo>
                        <a:pt x="28670" y="27242"/>
                      </a:lnTo>
                      <a:lnTo>
                        <a:pt x="28670" y="54578"/>
                      </a:lnTo>
                      <a:lnTo>
                        <a:pt x="55245" y="54578"/>
                      </a:lnTo>
                      <a:lnTo>
                        <a:pt x="55245" y="81153"/>
                      </a:lnTo>
                      <a:lnTo>
                        <a:pt x="28670" y="81153"/>
                      </a:lnTo>
                      <a:lnTo>
                        <a:pt x="28670" y="113443"/>
                      </a:lnTo>
                      <a:lnTo>
                        <a:pt x="58198" y="113443"/>
                      </a:lnTo>
                      <a:lnTo>
                        <a:pt x="58198" y="140779"/>
                      </a:lnTo>
                      <a:lnTo>
                        <a:pt x="0" y="140779"/>
                      </a:lnTo>
                      <a:close/>
                    </a:path>
                  </a:pathLst>
                </a:custGeom>
                <a:solidFill>
                  <a:srgbClr val="1D252D"/>
                </a:solidFill>
                <a:ln w="9525" cap="flat">
                  <a:noFill/>
                  <a:prstDash val="solid"/>
                  <a:miter/>
                </a:ln>
              </p:spPr>
              <p:txBody>
                <a:bodyPr rtlCol="0" anchor="ctr"/>
                <a:lstStyle/>
                <a:p>
                  <a:endParaRPr lang="en-GB" sz="1350"/>
                </a:p>
              </p:txBody>
            </p:sp>
            <p:sp>
              <p:nvSpPr>
                <p:cNvPr id="17" name="Freeform: Shape 16">
                  <a:extLst>
                    <a:ext uri="{FF2B5EF4-FFF2-40B4-BE49-F238E27FC236}">
                      <a16:creationId xmlns:a16="http://schemas.microsoft.com/office/drawing/2014/main" id="{F7CC09FB-26B6-6AEB-2154-794A6FACEBB4}"/>
                    </a:ext>
                  </a:extLst>
                </p:cNvPr>
                <p:cNvSpPr/>
                <p:nvPr/>
              </p:nvSpPr>
              <p:spPr>
                <a:xfrm>
                  <a:off x="2085022" y="1442370"/>
                  <a:ext cx="74771" cy="140874"/>
                </a:xfrm>
                <a:custGeom>
                  <a:avLst/>
                  <a:gdLst>
                    <a:gd name="connsiteX0" fmla="*/ 0 w 74771"/>
                    <a:gd name="connsiteY0" fmla="*/ 140875 h 140874"/>
                    <a:gd name="connsiteX1" fmla="*/ 13621 w 74771"/>
                    <a:gd name="connsiteY1" fmla="*/ 0 h 140874"/>
                    <a:gd name="connsiteX2" fmla="*/ 61341 w 74771"/>
                    <a:gd name="connsiteY2" fmla="*/ 0 h 140874"/>
                    <a:gd name="connsiteX3" fmla="*/ 74771 w 74771"/>
                    <a:gd name="connsiteY3" fmla="*/ 140875 h 140874"/>
                    <a:gd name="connsiteX4" fmla="*/ 48006 w 74771"/>
                    <a:gd name="connsiteY4" fmla="*/ 140875 h 140874"/>
                    <a:gd name="connsiteX5" fmla="*/ 46006 w 74771"/>
                    <a:gd name="connsiteY5" fmla="*/ 118110 h 140874"/>
                    <a:gd name="connsiteX6" fmla="*/ 28956 w 74771"/>
                    <a:gd name="connsiteY6" fmla="*/ 118110 h 140874"/>
                    <a:gd name="connsiteX7" fmla="*/ 27337 w 74771"/>
                    <a:gd name="connsiteY7" fmla="*/ 140875 h 140874"/>
                    <a:gd name="connsiteX8" fmla="*/ 0 w 74771"/>
                    <a:gd name="connsiteY8" fmla="*/ 140875 h 140874"/>
                    <a:gd name="connsiteX9" fmla="*/ 31147 w 74771"/>
                    <a:gd name="connsiteY9" fmla="*/ 95631 h 140874"/>
                    <a:gd name="connsiteX10" fmla="*/ 43910 w 74771"/>
                    <a:gd name="connsiteY10" fmla="*/ 95631 h 140874"/>
                    <a:gd name="connsiteX11" fmla="*/ 37719 w 74771"/>
                    <a:gd name="connsiteY11" fmla="*/ 24003 h 140874"/>
                    <a:gd name="connsiteX12" fmla="*/ 36385 w 74771"/>
                    <a:gd name="connsiteY12" fmla="*/ 24003 h 140874"/>
                    <a:gd name="connsiteX13" fmla="*/ 31147 w 74771"/>
                    <a:gd name="connsiteY13" fmla="*/ 95631 h 140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4771" h="140874">
                      <a:moveTo>
                        <a:pt x="0" y="140875"/>
                      </a:moveTo>
                      <a:lnTo>
                        <a:pt x="13621" y="0"/>
                      </a:lnTo>
                      <a:lnTo>
                        <a:pt x="61341" y="0"/>
                      </a:lnTo>
                      <a:lnTo>
                        <a:pt x="74771" y="140875"/>
                      </a:lnTo>
                      <a:lnTo>
                        <a:pt x="48006" y="140875"/>
                      </a:lnTo>
                      <a:lnTo>
                        <a:pt x="46006" y="118110"/>
                      </a:lnTo>
                      <a:lnTo>
                        <a:pt x="28956" y="118110"/>
                      </a:lnTo>
                      <a:lnTo>
                        <a:pt x="27337" y="140875"/>
                      </a:lnTo>
                      <a:lnTo>
                        <a:pt x="0" y="140875"/>
                      </a:lnTo>
                      <a:close/>
                      <a:moveTo>
                        <a:pt x="31147" y="95631"/>
                      </a:moveTo>
                      <a:lnTo>
                        <a:pt x="43910" y="95631"/>
                      </a:lnTo>
                      <a:lnTo>
                        <a:pt x="37719" y="24003"/>
                      </a:lnTo>
                      <a:lnTo>
                        <a:pt x="36385" y="24003"/>
                      </a:lnTo>
                      <a:lnTo>
                        <a:pt x="31147" y="95631"/>
                      </a:lnTo>
                      <a:close/>
                    </a:path>
                  </a:pathLst>
                </a:custGeom>
                <a:solidFill>
                  <a:srgbClr val="1D252D"/>
                </a:solidFill>
                <a:ln w="9525" cap="flat">
                  <a:noFill/>
                  <a:prstDash val="solid"/>
                  <a:miter/>
                </a:ln>
              </p:spPr>
              <p:txBody>
                <a:bodyPr rtlCol="0" anchor="ctr"/>
                <a:lstStyle/>
                <a:p>
                  <a:endParaRPr lang="en-GB" sz="1350"/>
                </a:p>
              </p:txBody>
            </p:sp>
            <p:sp>
              <p:nvSpPr>
                <p:cNvPr id="18" name="Freeform: Shape 17">
                  <a:extLst>
                    <a:ext uri="{FF2B5EF4-FFF2-40B4-BE49-F238E27FC236}">
                      <a16:creationId xmlns:a16="http://schemas.microsoft.com/office/drawing/2014/main" id="{5A0B687A-85E6-2D54-1948-E27C3D5E048D}"/>
                    </a:ext>
                  </a:extLst>
                </p:cNvPr>
                <p:cNvSpPr/>
                <p:nvPr/>
              </p:nvSpPr>
              <p:spPr>
                <a:xfrm>
                  <a:off x="2168366" y="1442370"/>
                  <a:ext cx="57245" cy="140874"/>
                </a:xfrm>
                <a:custGeom>
                  <a:avLst/>
                  <a:gdLst>
                    <a:gd name="connsiteX0" fmla="*/ 0 w 57245"/>
                    <a:gd name="connsiteY0" fmla="*/ 140875 h 140874"/>
                    <a:gd name="connsiteX1" fmla="*/ 0 w 57245"/>
                    <a:gd name="connsiteY1" fmla="*/ 0 h 140874"/>
                    <a:gd name="connsiteX2" fmla="*/ 28194 w 57245"/>
                    <a:gd name="connsiteY2" fmla="*/ 0 h 140874"/>
                    <a:gd name="connsiteX3" fmla="*/ 28194 w 57245"/>
                    <a:gd name="connsiteY3" fmla="*/ 116872 h 140874"/>
                    <a:gd name="connsiteX4" fmla="*/ 57245 w 57245"/>
                    <a:gd name="connsiteY4" fmla="*/ 116872 h 140874"/>
                    <a:gd name="connsiteX5" fmla="*/ 57245 w 57245"/>
                    <a:gd name="connsiteY5" fmla="*/ 140779 h 140874"/>
                    <a:gd name="connsiteX6" fmla="*/ 0 w 57245"/>
                    <a:gd name="connsiteY6" fmla="*/ 140779 h 140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245" h="140874">
                      <a:moveTo>
                        <a:pt x="0" y="140875"/>
                      </a:moveTo>
                      <a:lnTo>
                        <a:pt x="0" y="0"/>
                      </a:lnTo>
                      <a:lnTo>
                        <a:pt x="28194" y="0"/>
                      </a:lnTo>
                      <a:lnTo>
                        <a:pt x="28194" y="116872"/>
                      </a:lnTo>
                      <a:lnTo>
                        <a:pt x="57245" y="116872"/>
                      </a:lnTo>
                      <a:lnTo>
                        <a:pt x="57245" y="140779"/>
                      </a:lnTo>
                      <a:lnTo>
                        <a:pt x="0" y="140779"/>
                      </a:lnTo>
                      <a:close/>
                    </a:path>
                  </a:pathLst>
                </a:custGeom>
                <a:solidFill>
                  <a:srgbClr val="1D252D"/>
                </a:solidFill>
                <a:ln w="9525" cap="flat">
                  <a:noFill/>
                  <a:prstDash val="solid"/>
                  <a:miter/>
                </a:ln>
              </p:spPr>
              <p:txBody>
                <a:bodyPr rtlCol="0" anchor="ctr"/>
                <a:lstStyle/>
                <a:p>
                  <a:endParaRPr lang="en-GB" sz="1350"/>
                </a:p>
              </p:txBody>
            </p:sp>
            <p:sp>
              <p:nvSpPr>
                <p:cNvPr id="19" name="Freeform: Shape 18">
                  <a:extLst>
                    <a:ext uri="{FF2B5EF4-FFF2-40B4-BE49-F238E27FC236}">
                      <a16:creationId xmlns:a16="http://schemas.microsoft.com/office/drawing/2014/main" id="{69DB5673-1E43-1B4F-382B-F31CC5263876}"/>
                    </a:ext>
                  </a:extLst>
                </p:cNvPr>
                <p:cNvSpPr/>
                <p:nvPr/>
              </p:nvSpPr>
              <p:spPr>
                <a:xfrm>
                  <a:off x="2218943" y="1442370"/>
                  <a:ext cx="61626" cy="140874"/>
                </a:xfrm>
                <a:custGeom>
                  <a:avLst/>
                  <a:gdLst>
                    <a:gd name="connsiteX0" fmla="*/ 16764 w 61626"/>
                    <a:gd name="connsiteY0" fmla="*/ 140875 h 140874"/>
                    <a:gd name="connsiteX1" fmla="*/ 16764 w 61626"/>
                    <a:gd name="connsiteY1" fmla="*/ 27051 h 140874"/>
                    <a:gd name="connsiteX2" fmla="*/ 0 w 61626"/>
                    <a:gd name="connsiteY2" fmla="*/ 27051 h 140874"/>
                    <a:gd name="connsiteX3" fmla="*/ 0 w 61626"/>
                    <a:gd name="connsiteY3" fmla="*/ 0 h 140874"/>
                    <a:gd name="connsiteX4" fmla="*/ 61627 w 61626"/>
                    <a:gd name="connsiteY4" fmla="*/ 0 h 140874"/>
                    <a:gd name="connsiteX5" fmla="*/ 61627 w 61626"/>
                    <a:gd name="connsiteY5" fmla="*/ 27051 h 140874"/>
                    <a:gd name="connsiteX6" fmla="*/ 44863 w 61626"/>
                    <a:gd name="connsiteY6" fmla="*/ 27051 h 140874"/>
                    <a:gd name="connsiteX7" fmla="*/ 44863 w 61626"/>
                    <a:gd name="connsiteY7" fmla="*/ 140875 h 140874"/>
                    <a:gd name="connsiteX8" fmla="*/ 16669 w 61626"/>
                    <a:gd name="connsiteY8" fmla="*/ 140875 h 140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626" h="140874">
                      <a:moveTo>
                        <a:pt x="16764" y="140875"/>
                      </a:moveTo>
                      <a:lnTo>
                        <a:pt x="16764" y="27051"/>
                      </a:lnTo>
                      <a:lnTo>
                        <a:pt x="0" y="27051"/>
                      </a:lnTo>
                      <a:lnTo>
                        <a:pt x="0" y="0"/>
                      </a:lnTo>
                      <a:lnTo>
                        <a:pt x="61627" y="0"/>
                      </a:lnTo>
                      <a:lnTo>
                        <a:pt x="61627" y="27051"/>
                      </a:lnTo>
                      <a:lnTo>
                        <a:pt x="44863" y="27051"/>
                      </a:lnTo>
                      <a:lnTo>
                        <a:pt x="44863" y="140875"/>
                      </a:lnTo>
                      <a:lnTo>
                        <a:pt x="16669" y="140875"/>
                      </a:lnTo>
                      <a:close/>
                    </a:path>
                  </a:pathLst>
                </a:custGeom>
                <a:solidFill>
                  <a:srgbClr val="1D252D"/>
                </a:solidFill>
                <a:ln w="9525" cap="flat">
                  <a:noFill/>
                  <a:prstDash val="solid"/>
                  <a:miter/>
                </a:ln>
              </p:spPr>
              <p:txBody>
                <a:bodyPr rtlCol="0" anchor="ctr"/>
                <a:lstStyle/>
                <a:p>
                  <a:endParaRPr lang="en-GB" sz="1350"/>
                </a:p>
              </p:txBody>
            </p:sp>
            <p:sp>
              <p:nvSpPr>
                <p:cNvPr id="20" name="Freeform: Shape 19">
                  <a:extLst>
                    <a:ext uri="{FF2B5EF4-FFF2-40B4-BE49-F238E27FC236}">
                      <a16:creationId xmlns:a16="http://schemas.microsoft.com/office/drawing/2014/main" id="{BA7FC01F-55DB-041D-60EE-C37799139171}"/>
                    </a:ext>
                  </a:extLst>
                </p:cNvPr>
                <p:cNvSpPr/>
                <p:nvPr/>
              </p:nvSpPr>
              <p:spPr>
                <a:xfrm>
                  <a:off x="2288476" y="1442370"/>
                  <a:ext cx="69246" cy="140874"/>
                </a:xfrm>
                <a:custGeom>
                  <a:avLst/>
                  <a:gdLst>
                    <a:gd name="connsiteX0" fmla="*/ 0 w 69246"/>
                    <a:gd name="connsiteY0" fmla="*/ 140875 h 140874"/>
                    <a:gd name="connsiteX1" fmla="*/ 0 w 69246"/>
                    <a:gd name="connsiteY1" fmla="*/ 0 h 140874"/>
                    <a:gd name="connsiteX2" fmla="*/ 28003 w 69246"/>
                    <a:gd name="connsiteY2" fmla="*/ 0 h 140874"/>
                    <a:gd name="connsiteX3" fmla="*/ 28003 w 69246"/>
                    <a:gd name="connsiteY3" fmla="*/ 50292 h 140874"/>
                    <a:gd name="connsiteX4" fmla="*/ 41243 w 69246"/>
                    <a:gd name="connsiteY4" fmla="*/ 50292 h 140874"/>
                    <a:gd name="connsiteX5" fmla="*/ 41243 w 69246"/>
                    <a:gd name="connsiteY5" fmla="*/ 0 h 140874"/>
                    <a:gd name="connsiteX6" fmla="*/ 69247 w 69246"/>
                    <a:gd name="connsiteY6" fmla="*/ 0 h 140874"/>
                    <a:gd name="connsiteX7" fmla="*/ 69247 w 69246"/>
                    <a:gd name="connsiteY7" fmla="*/ 140875 h 140874"/>
                    <a:gd name="connsiteX8" fmla="*/ 41243 w 69246"/>
                    <a:gd name="connsiteY8" fmla="*/ 140875 h 140874"/>
                    <a:gd name="connsiteX9" fmla="*/ 41243 w 69246"/>
                    <a:gd name="connsiteY9" fmla="*/ 76962 h 140874"/>
                    <a:gd name="connsiteX10" fmla="*/ 28003 w 69246"/>
                    <a:gd name="connsiteY10" fmla="*/ 76962 h 140874"/>
                    <a:gd name="connsiteX11" fmla="*/ 28003 w 69246"/>
                    <a:gd name="connsiteY11" fmla="*/ 140875 h 140874"/>
                    <a:gd name="connsiteX12" fmla="*/ 0 w 69246"/>
                    <a:gd name="connsiteY12" fmla="*/ 140875 h 140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246" h="140874">
                      <a:moveTo>
                        <a:pt x="0" y="140875"/>
                      </a:moveTo>
                      <a:lnTo>
                        <a:pt x="0" y="0"/>
                      </a:lnTo>
                      <a:lnTo>
                        <a:pt x="28003" y="0"/>
                      </a:lnTo>
                      <a:lnTo>
                        <a:pt x="28003" y="50292"/>
                      </a:lnTo>
                      <a:lnTo>
                        <a:pt x="41243" y="50292"/>
                      </a:lnTo>
                      <a:lnTo>
                        <a:pt x="41243" y="0"/>
                      </a:lnTo>
                      <a:lnTo>
                        <a:pt x="69247" y="0"/>
                      </a:lnTo>
                      <a:lnTo>
                        <a:pt x="69247" y="140875"/>
                      </a:lnTo>
                      <a:lnTo>
                        <a:pt x="41243" y="140875"/>
                      </a:lnTo>
                      <a:lnTo>
                        <a:pt x="41243" y="76962"/>
                      </a:lnTo>
                      <a:lnTo>
                        <a:pt x="28003" y="76962"/>
                      </a:lnTo>
                      <a:lnTo>
                        <a:pt x="28003" y="140875"/>
                      </a:lnTo>
                      <a:lnTo>
                        <a:pt x="0" y="140875"/>
                      </a:lnTo>
                      <a:close/>
                    </a:path>
                  </a:pathLst>
                </a:custGeom>
                <a:solidFill>
                  <a:srgbClr val="1D252D"/>
                </a:solidFill>
                <a:ln w="9525" cap="flat">
                  <a:noFill/>
                  <a:prstDash val="solid"/>
                  <a:miter/>
                </a:ln>
              </p:spPr>
              <p:txBody>
                <a:bodyPr rtlCol="0" anchor="ctr"/>
                <a:lstStyle/>
                <a:p>
                  <a:endParaRPr lang="en-GB" sz="1350"/>
                </a:p>
              </p:txBody>
            </p:sp>
          </p:grpSp>
        </p:grpSp>
        <p:grpSp>
          <p:nvGrpSpPr>
            <p:cNvPr id="21" name="Graphic 7">
              <a:extLst>
                <a:ext uri="{FF2B5EF4-FFF2-40B4-BE49-F238E27FC236}">
                  <a16:creationId xmlns:a16="http://schemas.microsoft.com/office/drawing/2014/main" id="{159FA466-914D-B348-B79C-6E55DCAD49F7}"/>
                </a:ext>
              </a:extLst>
            </p:cNvPr>
            <p:cNvGrpSpPr/>
            <p:nvPr/>
          </p:nvGrpSpPr>
          <p:grpSpPr>
            <a:xfrm>
              <a:off x="1785937" y="1177956"/>
              <a:ext cx="524160" cy="229457"/>
              <a:chOff x="1785937" y="1177956"/>
              <a:chExt cx="524160" cy="229457"/>
            </a:xfrm>
          </p:grpSpPr>
          <p:sp>
            <p:nvSpPr>
              <p:cNvPr id="22" name="Freeform: Shape 21">
                <a:extLst>
                  <a:ext uri="{FF2B5EF4-FFF2-40B4-BE49-F238E27FC236}">
                    <a16:creationId xmlns:a16="http://schemas.microsoft.com/office/drawing/2014/main" id="{ED64C03F-1D59-6BED-00D5-5EC3000B61A5}"/>
                  </a:ext>
                </a:extLst>
              </p:cNvPr>
              <p:cNvSpPr/>
              <p:nvPr/>
            </p:nvSpPr>
            <p:spPr>
              <a:xfrm>
                <a:off x="1785937" y="1177956"/>
                <a:ext cx="524160" cy="229457"/>
              </a:xfrm>
              <a:custGeom>
                <a:avLst/>
                <a:gdLst>
                  <a:gd name="connsiteX0" fmla="*/ 0 w 524160"/>
                  <a:gd name="connsiteY0" fmla="*/ 0 h 229457"/>
                  <a:gd name="connsiteX1" fmla="*/ 0 w 524160"/>
                  <a:gd name="connsiteY1" fmla="*/ 229457 h 229457"/>
                  <a:gd name="connsiteX2" fmla="*/ 524161 w 524160"/>
                  <a:gd name="connsiteY2" fmla="*/ 194405 h 229457"/>
                  <a:gd name="connsiteX3" fmla="*/ 524161 w 524160"/>
                  <a:gd name="connsiteY3" fmla="*/ 0 h 229457"/>
                  <a:gd name="connsiteX4" fmla="*/ 0 w 524160"/>
                  <a:gd name="connsiteY4" fmla="*/ 0 h 2294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160" h="229457">
                    <a:moveTo>
                      <a:pt x="0" y="0"/>
                    </a:moveTo>
                    <a:lnTo>
                      <a:pt x="0" y="229457"/>
                    </a:lnTo>
                    <a:lnTo>
                      <a:pt x="524161" y="194405"/>
                    </a:lnTo>
                    <a:lnTo>
                      <a:pt x="524161" y="0"/>
                    </a:lnTo>
                    <a:lnTo>
                      <a:pt x="0" y="0"/>
                    </a:lnTo>
                    <a:close/>
                  </a:path>
                </a:pathLst>
              </a:custGeom>
              <a:solidFill>
                <a:srgbClr val="49C5B1"/>
              </a:solidFill>
              <a:ln w="9525" cap="flat">
                <a:noFill/>
                <a:prstDash val="solid"/>
                <a:miter/>
              </a:ln>
            </p:spPr>
            <p:txBody>
              <a:bodyPr rtlCol="0" anchor="ctr"/>
              <a:lstStyle/>
              <a:p>
                <a:endParaRPr lang="en-GB" sz="1350"/>
              </a:p>
            </p:txBody>
          </p:sp>
          <p:grpSp>
            <p:nvGrpSpPr>
              <p:cNvPr id="23" name="Graphic 7">
                <a:extLst>
                  <a:ext uri="{FF2B5EF4-FFF2-40B4-BE49-F238E27FC236}">
                    <a16:creationId xmlns:a16="http://schemas.microsoft.com/office/drawing/2014/main" id="{6C901F8F-A522-0ED1-C156-3B061BD20E5A}"/>
                  </a:ext>
                </a:extLst>
              </p:cNvPr>
              <p:cNvGrpSpPr/>
              <p:nvPr/>
            </p:nvGrpSpPr>
            <p:grpSpPr>
              <a:xfrm>
                <a:off x="1813559" y="1210246"/>
                <a:ext cx="471392" cy="140874"/>
                <a:chOff x="1813559" y="1210246"/>
                <a:chExt cx="471392" cy="140874"/>
              </a:xfrm>
              <a:solidFill>
                <a:srgbClr val="1D252D"/>
              </a:solidFill>
            </p:grpSpPr>
            <p:grpSp>
              <p:nvGrpSpPr>
                <p:cNvPr id="24" name="Graphic 7">
                  <a:extLst>
                    <a:ext uri="{FF2B5EF4-FFF2-40B4-BE49-F238E27FC236}">
                      <a16:creationId xmlns:a16="http://schemas.microsoft.com/office/drawing/2014/main" id="{2FBCCD3D-A816-F97F-D093-40C35CC9A823}"/>
                    </a:ext>
                  </a:extLst>
                </p:cNvPr>
                <p:cNvGrpSpPr/>
                <p:nvPr/>
              </p:nvGrpSpPr>
              <p:grpSpPr>
                <a:xfrm>
                  <a:off x="1813559" y="1210246"/>
                  <a:ext cx="471392" cy="140874"/>
                  <a:chOff x="1813559" y="1210246"/>
                  <a:chExt cx="471392" cy="140874"/>
                </a:xfrm>
                <a:solidFill>
                  <a:srgbClr val="1D252D"/>
                </a:solidFill>
              </p:grpSpPr>
              <p:sp>
                <p:nvSpPr>
                  <p:cNvPr id="25" name="Freeform: Shape 24">
                    <a:extLst>
                      <a:ext uri="{FF2B5EF4-FFF2-40B4-BE49-F238E27FC236}">
                        <a16:creationId xmlns:a16="http://schemas.microsoft.com/office/drawing/2014/main" id="{C6614537-3C73-286B-1B28-9FB73728CC6D}"/>
                      </a:ext>
                    </a:extLst>
                  </p:cNvPr>
                  <p:cNvSpPr/>
                  <p:nvPr/>
                </p:nvSpPr>
                <p:spPr>
                  <a:xfrm>
                    <a:off x="1813559" y="1210246"/>
                    <a:ext cx="109823" cy="140874"/>
                  </a:xfrm>
                  <a:custGeom>
                    <a:avLst/>
                    <a:gdLst>
                      <a:gd name="connsiteX0" fmla="*/ 0 w 109823"/>
                      <a:gd name="connsiteY0" fmla="*/ 140875 h 140874"/>
                      <a:gd name="connsiteX1" fmla="*/ 0 w 109823"/>
                      <a:gd name="connsiteY1" fmla="*/ 0 h 140874"/>
                      <a:gd name="connsiteX2" fmla="*/ 42958 w 109823"/>
                      <a:gd name="connsiteY2" fmla="*/ 0 h 140874"/>
                      <a:gd name="connsiteX3" fmla="*/ 54769 w 109823"/>
                      <a:gd name="connsiteY3" fmla="*/ 85916 h 140874"/>
                      <a:gd name="connsiteX4" fmla="*/ 66580 w 109823"/>
                      <a:gd name="connsiteY4" fmla="*/ 0 h 140874"/>
                      <a:gd name="connsiteX5" fmla="*/ 109823 w 109823"/>
                      <a:gd name="connsiteY5" fmla="*/ 0 h 140874"/>
                      <a:gd name="connsiteX6" fmla="*/ 109823 w 109823"/>
                      <a:gd name="connsiteY6" fmla="*/ 140875 h 140874"/>
                      <a:gd name="connsiteX7" fmla="*/ 84106 w 109823"/>
                      <a:gd name="connsiteY7" fmla="*/ 140875 h 140874"/>
                      <a:gd name="connsiteX8" fmla="*/ 84106 w 109823"/>
                      <a:gd name="connsiteY8" fmla="*/ 39338 h 140874"/>
                      <a:gd name="connsiteX9" fmla="*/ 67913 w 109823"/>
                      <a:gd name="connsiteY9" fmla="*/ 140875 h 140874"/>
                      <a:gd name="connsiteX10" fmla="*/ 42672 w 109823"/>
                      <a:gd name="connsiteY10" fmla="*/ 140875 h 140874"/>
                      <a:gd name="connsiteX11" fmla="*/ 25432 w 109823"/>
                      <a:gd name="connsiteY11" fmla="*/ 39338 h 140874"/>
                      <a:gd name="connsiteX12" fmla="*/ 25432 w 109823"/>
                      <a:gd name="connsiteY12" fmla="*/ 140875 h 140874"/>
                      <a:gd name="connsiteX13" fmla="*/ 0 w 109823"/>
                      <a:gd name="connsiteY13" fmla="*/ 140875 h 140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823" h="140874">
                        <a:moveTo>
                          <a:pt x="0" y="140875"/>
                        </a:moveTo>
                        <a:lnTo>
                          <a:pt x="0" y="0"/>
                        </a:lnTo>
                        <a:lnTo>
                          <a:pt x="42958" y="0"/>
                        </a:lnTo>
                        <a:lnTo>
                          <a:pt x="54769" y="85916"/>
                        </a:lnTo>
                        <a:lnTo>
                          <a:pt x="66580" y="0"/>
                        </a:lnTo>
                        <a:lnTo>
                          <a:pt x="109823" y="0"/>
                        </a:lnTo>
                        <a:lnTo>
                          <a:pt x="109823" y="140875"/>
                        </a:lnTo>
                        <a:lnTo>
                          <a:pt x="84106" y="140875"/>
                        </a:lnTo>
                        <a:lnTo>
                          <a:pt x="84106" y="39338"/>
                        </a:lnTo>
                        <a:lnTo>
                          <a:pt x="67913" y="140875"/>
                        </a:lnTo>
                        <a:lnTo>
                          <a:pt x="42672" y="140875"/>
                        </a:lnTo>
                        <a:lnTo>
                          <a:pt x="25432" y="39338"/>
                        </a:lnTo>
                        <a:lnTo>
                          <a:pt x="25432" y="140875"/>
                        </a:lnTo>
                        <a:lnTo>
                          <a:pt x="0" y="140875"/>
                        </a:lnTo>
                        <a:close/>
                      </a:path>
                    </a:pathLst>
                  </a:custGeom>
                  <a:solidFill>
                    <a:srgbClr val="1D252D"/>
                  </a:solidFill>
                  <a:ln w="9525" cap="flat">
                    <a:noFill/>
                    <a:prstDash val="solid"/>
                    <a:miter/>
                  </a:ln>
                </p:spPr>
                <p:txBody>
                  <a:bodyPr rtlCol="0" anchor="ctr"/>
                  <a:lstStyle/>
                  <a:p>
                    <a:endParaRPr lang="en-GB" sz="1350"/>
                  </a:p>
                </p:txBody>
              </p:sp>
              <p:sp>
                <p:nvSpPr>
                  <p:cNvPr id="26" name="Freeform: Shape 25">
                    <a:extLst>
                      <a:ext uri="{FF2B5EF4-FFF2-40B4-BE49-F238E27FC236}">
                        <a16:creationId xmlns:a16="http://schemas.microsoft.com/office/drawing/2014/main" id="{01A7306E-6DB3-E1EF-041D-23D0B4DCCE22}"/>
                      </a:ext>
                    </a:extLst>
                  </p:cNvPr>
                  <p:cNvSpPr/>
                  <p:nvPr/>
                </p:nvSpPr>
                <p:spPr>
                  <a:xfrm>
                    <a:off x="1935861" y="1210246"/>
                    <a:ext cx="58197" cy="140874"/>
                  </a:xfrm>
                  <a:custGeom>
                    <a:avLst/>
                    <a:gdLst>
                      <a:gd name="connsiteX0" fmla="*/ 0 w 58197"/>
                      <a:gd name="connsiteY0" fmla="*/ 140875 h 140874"/>
                      <a:gd name="connsiteX1" fmla="*/ 0 w 58197"/>
                      <a:gd name="connsiteY1" fmla="*/ 0 h 140874"/>
                      <a:gd name="connsiteX2" fmla="*/ 56388 w 58197"/>
                      <a:gd name="connsiteY2" fmla="*/ 0 h 140874"/>
                      <a:gd name="connsiteX3" fmla="*/ 56388 w 58197"/>
                      <a:gd name="connsiteY3" fmla="*/ 27241 h 140874"/>
                      <a:gd name="connsiteX4" fmla="*/ 28670 w 58197"/>
                      <a:gd name="connsiteY4" fmla="*/ 27241 h 140874"/>
                      <a:gd name="connsiteX5" fmla="*/ 28670 w 58197"/>
                      <a:gd name="connsiteY5" fmla="*/ 54578 h 140874"/>
                      <a:gd name="connsiteX6" fmla="*/ 55245 w 58197"/>
                      <a:gd name="connsiteY6" fmla="*/ 54578 h 140874"/>
                      <a:gd name="connsiteX7" fmla="*/ 55245 w 58197"/>
                      <a:gd name="connsiteY7" fmla="*/ 81153 h 140874"/>
                      <a:gd name="connsiteX8" fmla="*/ 28670 w 58197"/>
                      <a:gd name="connsiteY8" fmla="*/ 81153 h 140874"/>
                      <a:gd name="connsiteX9" fmla="*/ 28670 w 58197"/>
                      <a:gd name="connsiteY9" fmla="*/ 113443 h 140874"/>
                      <a:gd name="connsiteX10" fmla="*/ 58198 w 58197"/>
                      <a:gd name="connsiteY10" fmla="*/ 113443 h 140874"/>
                      <a:gd name="connsiteX11" fmla="*/ 58198 w 58197"/>
                      <a:gd name="connsiteY11" fmla="*/ 140779 h 140874"/>
                      <a:gd name="connsiteX12" fmla="*/ 0 w 58197"/>
                      <a:gd name="connsiteY12" fmla="*/ 140779 h 140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8197" h="140874">
                        <a:moveTo>
                          <a:pt x="0" y="140875"/>
                        </a:moveTo>
                        <a:lnTo>
                          <a:pt x="0" y="0"/>
                        </a:lnTo>
                        <a:lnTo>
                          <a:pt x="56388" y="0"/>
                        </a:lnTo>
                        <a:lnTo>
                          <a:pt x="56388" y="27241"/>
                        </a:lnTo>
                        <a:lnTo>
                          <a:pt x="28670" y="27241"/>
                        </a:lnTo>
                        <a:lnTo>
                          <a:pt x="28670" y="54578"/>
                        </a:lnTo>
                        <a:lnTo>
                          <a:pt x="55245" y="54578"/>
                        </a:lnTo>
                        <a:lnTo>
                          <a:pt x="55245" y="81153"/>
                        </a:lnTo>
                        <a:lnTo>
                          <a:pt x="28670" y="81153"/>
                        </a:lnTo>
                        <a:lnTo>
                          <a:pt x="28670" y="113443"/>
                        </a:lnTo>
                        <a:lnTo>
                          <a:pt x="58198" y="113443"/>
                        </a:lnTo>
                        <a:lnTo>
                          <a:pt x="58198" y="140779"/>
                        </a:lnTo>
                        <a:lnTo>
                          <a:pt x="0" y="140779"/>
                        </a:lnTo>
                        <a:close/>
                      </a:path>
                    </a:pathLst>
                  </a:custGeom>
                  <a:solidFill>
                    <a:srgbClr val="1D252D"/>
                  </a:solidFill>
                  <a:ln w="9525" cap="flat">
                    <a:noFill/>
                    <a:prstDash val="solid"/>
                    <a:miter/>
                  </a:ln>
                </p:spPr>
                <p:txBody>
                  <a:bodyPr rtlCol="0" anchor="ctr"/>
                  <a:lstStyle/>
                  <a:p>
                    <a:endParaRPr lang="en-GB" sz="1350"/>
                  </a:p>
                </p:txBody>
              </p:sp>
              <p:sp>
                <p:nvSpPr>
                  <p:cNvPr id="27" name="Freeform: Shape 26">
                    <a:extLst>
                      <a:ext uri="{FF2B5EF4-FFF2-40B4-BE49-F238E27FC236}">
                        <a16:creationId xmlns:a16="http://schemas.microsoft.com/office/drawing/2014/main" id="{A66F7668-D6D3-F5DC-27D7-4D041B0E7FB1}"/>
                      </a:ext>
                    </a:extLst>
                  </p:cNvPr>
                  <p:cNvSpPr/>
                  <p:nvPr/>
                </p:nvSpPr>
                <p:spPr>
                  <a:xfrm>
                    <a:off x="2082641" y="1210246"/>
                    <a:ext cx="61626" cy="140874"/>
                  </a:xfrm>
                  <a:custGeom>
                    <a:avLst/>
                    <a:gdLst>
                      <a:gd name="connsiteX0" fmla="*/ 16764 w 61626"/>
                      <a:gd name="connsiteY0" fmla="*/ 140875 h 140874"/>
                      <a:gd name="connsiteX1" fmla="*/ 16764 w 61626"/>
                      <a:gd name="connsiteY1" fmla="*/ 27051 h 140874"/>
                      <a:gd name="connsiteX2" fmla="*/ 0 w 61626"/>
                      <a:gd name="connsiteY2" fmla="*/ 27051 h 140874"/>
                      <a:gd name="connsiteX3" fmla="*/ 0 w 61626"/>
                      <a:gd name="connsiteY3" fmla="*/ 0 h 140874"/>
                      <a:gd name="connsiteX4" fmla="*/ 61627 w 61626"/>
                      <a:gd name="connsiteY4" fmla="*/ 0 h 140874"/>
                      <a:gd name="connsiteX5" fmla="*/ 61627 w 61626"/>
                      <a:gd name="connsiteY5" fmla="*/ 27051 h 140874"/>
                      <a:gd name="connsiteX6" fmla="*/ 44863 w 61626"/>
                      <a:gd name="connsiteY6" fmla="*/ 27051 h 140874"/>
                      <a:gd name="connsiteX7" fmla="*/ 44863 w 61626"/>
                      <a:gd name="connsiteY7" fmla="*/ 140875 h 140874"/>
                      <a:gd name="connsiteX8" fmla="*/ 16669 w 61626"/>
                      <a:gd name="connsiteY8" fmla="*/ 140875 h 140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626" h="140874">
                        <a:moveTo>
                          <a:pt x="16764" y="140875"/>
                        </a:moveTo>
                        <a:lnTo>
                          <a:pt x="16764" y="27051"/>
                        </a:lnTo>
                        <a:lnTo>
                          <a:pt x="0" y="27051"/>
                        </a:lnTo>
                        <a:lnTo>
                          <a:pt x="0" y="0"/>
                        </a:lnTo>
                        <a:lnTo>
                          <a:pt x="61627" y="0"/>
                        </a:lnTo>
                        <a:lnTo>
                          <a:pt x="61627" y="27051"/>
                        </a:lnTo>
                        <a:lnTo>
                          <a:pt x="44863" y="27051"/>
                        </a:lnTo>
                        <a:lnTo>
                          <a:pt x="44863" y="140875"/>
                        </a:lnTo>
                        <a:lnTo>
                          <a:pt x="16669" y="140875"/>
                        </a:lnTo>
                        <a:close/>
                      </a:path>
                    </a:pathLst>
                  </a:custGeom>
                  <a:solidFill>
                    <a:srgbClr val="1D252D"/>
                  </a:solidFill>
                  <a:ln w="9525" cap="flat">
                    <a:noFill/>
                    <a:prstDash val="solid"/>
                    <a:miter/>
                  </a:ln>
                </p:spPr>
                <p:txBody>
                  <a:bodyPr rtlCol="0" anchor="ctr"/>
                  <a:lstStyle/>
                  <a:p>
                    <a:endParaRPr lang="en-GB" sz="1350"/>
                  </a:p>
                </p:txBody>
              </p:sp>
              <p:sp>
                <p:nvSpPr>
                  <p:cNvPr id="28" name="Freeform: Shape 27">
                    <a:extLst>
                      <a:ext uri="{FF2B5EF4-FFF2-40B4-BE49-F238E27FC236}">
                        <a16:creationId xmlns:a16="http://schemas.microsoft.com/office/drawing/2014/main" id="{760862B3-0CC2-6A8B-7403-021AAD69BA27}"/>
                      </a:ext>
                    </a:extLst>
                  </p:cNvPr>
                  <p:cNvSpPr/>
                  <p:nvPr/>
                </p:nvSpPr>
                <p:spPr>
                  <a:xfrm>
                    <a:off x="2144363" y="1210246"/>
                    <a:ext cx="74771" cy="140874"/>
                  </a:xfrm>
                  <a:custGeom>
                    <a:avLst/>
                    <a:gdLst>
                      <a:gd name="connsiteX0" fmla="*/ 0 w 74771"/>
                      <a:gd name="connsiteY0" fmla="*/ 140875 h 140874"/>
                      <a:gd name="connsiteX1" fmla="*/ 13621 w 74771"/>
                      <a:gd name="connsiteY1" fmla="*/ 0 h 140874"/>
                      <a:gd name="connsiteX2" fmla="*/ 61341 w 74771"/>
                      <a:gd name="connsiteY2" fmla="*/ 0 h 140874"/>
                      <a:gd name="connsiteX3" fmla="*/ 74771 w 74771"/>
                      <a:gd name="connsiteY3" fmla="*/ 140875 h 140874"/>
                      <a:gd name="connsiteX4" fmla="*/ 48006 w 74771"/>
                      <a:gd name="connsiteY4" fmla="*/ 140875 h 140874"/>
                      <a:gd name="connsiteX5" fmla="*/ 46006 w 74771"/>
                      <a:gd name="connsiteY5" fmla="*/ 118110 h 140874"/>
                      <a:gd name="connsiteX6" fmla="*/ 28956 w 74771"/>
                      <a:gd name="connsiteY6" fmla="*/ 118110 h 140874"/>
                      <a:gd name="connsiteX7" fmla="*/ 27337 w 74771"/>
                      <a:gd name="connsiteY7" fmla="*/ 140875 h 140874"/>
                      <a:gd name="connsiteX8" fmla="*/ 0 w 74771"/>
                      <a:gd name="connsiteY8" fmla="*/ 140875 h 140874"/>
                      <a:gd name="connsiteX9" fmla="*/ 31147 w 74771"/>
                      <a:gd name="connsiteY9" fmla="*/ 95631 h 140874"/>
                      <a:gd name="connsiteX10" fmla="*/ 43910 w 74771"/>
                      <a:gd name="connsiteY10" fmla="*/ 95631 h 140874"/>
                      <a:gd name="connsiteX11" fmla="*/ 37719 w 74771"/>
                      <a:gd name="connsiteY11" fmla="*/ 24003 h 140874"/>
                      <a:gd name="connsiteX12" fmla="*/ 36385 w 74771"/>
                      <a:gd name="connsiteY12" fmla="*/ 24003 h 140874"/>
                      <a:gd name="connsiteX13" fmla="*/ 31147 w 74771"/>
                      <a:gd name="connsiteY13" fmla="*/ 95631 h 140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4771" h="140874">
                        <a:moveTo>
                          <a:pt x="0" y="140875"/>
                        </a:moveTo>
                        <a:lnTo>
                          <a:pt x="13621" y="0"/>
                        </a:lnTo>
                        <a:lnTo>
                          <a:pt x="61341" y="0"/>
                        </a:lnTo>
                        <a:lnTo>
                          <a:pt x="74771" y="140875"/>
                        </a:lnTo>
                        <a:lnTo>
                          <a:pt x="48006" y="140875"/>
                        </a:lnTo>
                        <a:lnTo>
                          <a:pt x="46006" y="118110"/>
                        </a:lnTo>
                        <a:lnTo>
                          <a:pt x="28956" y="118110"/>
                        </a:lnTo>
                        <a:lnTo>
                          <a:pt x="27337" y="140875"/>
                        </a:lnTo>
                        <a:lnTo>
                          <a:pt x="0" y="140875"/>
                        </a:lnTo>
                        <a:close/>
                        <a:moveTo>
                          <a:pt x="31147" y="95631"/>
                        </a:moveTo>
                        <a:lnTo>
                          <a:pt x="43910" y="95631"/>
                        </a:lnTo>
                        <a:lnTo>
                          <a:pt x="37719" y="24003"/>
                        </a:lnTo>
                        <a:lnTo>
                          <a:pt x="36385" y="24003"/>
                        </a:lnTo>
                        <a:lnTo>
                          <a:pt x="31147" y="95631"/>
                        </a:lnTo>
                        <a:close/>
                      </a:path>
                    </a:pathLst>
                  </a:custGeom>
                  <a:solidFill>
                    <a:srgbClr val="1D252D"/>
                  </a:solidFill>
                  <a:ln w="9525" cap="flat">
                    <a:noFill/>
                    <a:prstDash val="solid"/>
                    <a:miter/>
                  </a:ln>
                </p:spPr>
                <p:txBody>
                  <a:bodyPr rtlCol="0" anchor="ctr"/>
                  <a:lstStyle/>
                  <a:p>
                    <a:endParaRPr lang="en-GB" sz="1350"/>
                  </a:p>
                </p:txBody>
              </p:sp>
              <p:sp>
                <p:nvSpPr>
                  <p:cNvPr id="29" name="Freeform: Shape 28">
                    <a:extLst>
                      <a:ext uri="{FF2B5EF4-FFF2-40B4-BE49-F238E27FC236}">
                        <a16:creationId xmlns:a16="http://schemas.microsoft.com/office/drawing/2014/main" id="{772E28EC-87CD-85F2-528E-127747E1E15C}"/>
                      </a:ext>
                    </a:extLst>
                  </p:cNvPr>
                  <p:cNvSpPr/>
                  <p:nvPr/>
                </p:nvSpPr>
                <p:spPr>
                  <a:xfrm>
                    <a:off x="2227706" y="1210246"/>
                    <a:ext cx="57245" cy="140874"/>
                  </a:xfrm>
                  <a:custGeom>
                    <a:avLst/>
                    <a:gdLst>
                      <a:gd name="connsiteX0" fmla="*/ 0 w 57245"/>
                      <a:gd name="connsiteY0" fmla="*/ 140875 h 140874"/>
                      <a:gd name="connsiteX1" fmla="*/ 0 w 57245"/>
                      <a:gd name="connsiteY1" fmla="*/ 0 h 140874"/>
                      <a:gd name="connsiteX2" fmla="*/ 28194 w 57245"/>
                      <a:gd name="connsiteY2" fmla="*/ 0 h 140874"/>
                      <a:gd name="connsiteX3" fmla="*/ 28194 w 57245"/>
                      <a:gd name="connsiteY3" fmla="*/ 116872 h 140874"/>
                      <a:gd name="connsiteX4" fmla="*/ 57245 w 57245"/>
                      <a:gd name="connsiteY4" fmla="*/ 116872 h 140874"/>
                      <a:gd name="connsiteX5" fmla="*/ 57245 w 57245"/>
                      <a:gd name="connsiteY5" fmla="*/ 140779 h 140874"/>
                      <a:gd name="connsiteX6" fmla="*/ 0 w 57245"/>
                      <a:gd name="connsiteY6" fmla="*/ 140779 h 140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245" h="140874">
                        <a:moveTo>
                          <a:pt x="0" y="140875"/>
                        </a:moveTo>
                        <a:lnTo>
                          <a:pt x="0" y="0"/>
                        </a:lnTo>
                        <a:lnTo>
                          <a:pt x="28194" y="0"/>
                        </a:lnTo>
                        <a:lnTo>
                          <a:pt x="28194" y="116872"/>
                        </a:lnTo>
                        <a:lnTo>
                          <a:pt x="57245" y="116872"/>
                        </a:lnTo>
                        <a:lnTo>
                          <a:pt x="57245" y="140779"/>
                        </a:lnTo>
                        <a:lnTo>
                          <a:pt x="0" y="140779"/>
                        </a:lnTo>
                        <a:close/>
                      </a:path>
                    </a:pathLst>
                  </a:custGeom>
                  <a:solidFill>
                    <a:srgbClr val="1D252D"/>
                  </a:solidFill>
                  <a:ln w="9525" cap="flat">
                    <a:noFill/>
                    <a:prstDash val="solid"/>
                    <a:miter/>
                  </a:ln>
                </p:spPr>
                <p:txBody>
                  <a:bodyPr rtlCol="0" anchor="ctr"/>
                  <a:lstStyle/>
                  <a:p>
                    <a:endParaRPr lang="en-GB" sz="1350"/>
                  </a:p>
                </p:txBody>
              </p:sp>
            </p:grpSp>
            <p:sp>
              <p:nvSpPr>
                <p:cNvPr id="30" name="Freeform: Shape 29">
                  <a:extLst>
                    <a:ext uri="{FF2B5EF4-FFF2-40B4-BE49-F238E27FC236}">
                      <a16:creationId xmlns:a16="http://schemas.microsoft.com/office/drawing/2014/main" id="{B5081A57-1A71-677C-3D50-AD253CDA2567}"/>
                    </a:ext>
                  </a:extLst>
                </p:cNvPr>
                <p:cNvSpPr/>
                <p:nvPr/>
              </p:nvSpPr>
              <p:spPr>
                <a:xfrm>
                  <a:off x="2003297" y="1210246"/>
                  <a:ext cx="71437" cy="140874"/>
                </a:xfrm>
                <a:custGeom>
                  <a:avLst/>
                  <a:gdLst>
                    <a:gd name="connsiteX0" fmla="*/ 45815 w 71437"/>
                    <a:gd name="connsiteY0" fmla="*/ 69914 h 140874"/>
                    <a:gd name="connsiteX1" fmla="*/ 29051 w 71437"/>
                    <a:gd name="connsiteY1" fmla="*/ 0 h 140874"/>
                    <a:gd name="connsiteX2" fmla="*/ 0 w 71437"/>
                    <a:gd name="connsiteY2" fmla="*/ 0 h 140874"/>
                    <a:gd name="connsiteX3" fmla="*/ 0 w 71437"/>
                    <a:gd name="connsiteY3" fmla="*/ 140875 h 140874"/>
                    <a:gd name="connsiteX4" fmla="*/ 26003 w 71437"/>
                    <a:gd name="connsiteY4" fmla="*/ 140875 h 140874"/>
                    <a:gd name="connsiteX5" fmla="*/ 26003 w 71437"/>
                    <a:gd name="connsiteY5" fmla="*/ 67913 h 140874"/>
                    <a:gd name="connsiteX6" fmla="*/ 43910 w 71437"/>
                    <a:gd name="connsiteY6" fmla="*/ 140875 h 140874"/>
                    <a:gd name="connsiteX7" fmla="*/ 71438 w 71437"/>
                    <a:gd name="connsiteY7" fmla="*/ 140875 h 140874"/>
                    <a:gd name="connsiteX8" fmla="*/ 71438 w 71437"/>
                    <a:gd name="connsiteY8" fmla="*/ 0 h 140874"/>
                    <a:gd name="connsiteX9" fmla="*/ 45815 w 71437"/>
                    <a:gd name="connsiteY9" fmla="*/ 0 h 140874"/>
                    <a:gd name="connsiteX10" fmla="*/ 45815 w 71437"/>
                    <a:gd name="connsiteY10" fmla="*/ 69914 h 140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1437" h="140874">
                      <a:moveTo>
                        <a:pt x="45815" y="69914"/>
                      </a:moveTo>
                      <a:lnTo>
                        <a:pt x="29051" y="0"/>
                      </a:lnTo>
                      <a:lnTo>
                        <a:pt x="0" y="0"/>
                      </a:lnTo>
                      <a:lnTo>
                        <a:pt x="0" y="140875"/>
                      </a:lnTo>
                      <a:lnTo>
                        <a:pt x="26003" y="140875"/>
                      </a:lnTo>
                      <a:lnTo>
                        <a:pt x="26003" y="67913"/>
                      </a:lnTo>
                      <a:lnTo>
                        <a:pt x="43910" y="140875"/>
                      </a:lnTo>
                      <a:lnTo>
                        <a:pt x="71438" y="140875"/>
                      </a:lnTo>
                      <a:lnTo>
                        <a:pt x="71438" y="0"/>
                      </a:lnTo>
                      <a:lnTo>
                        <a:pt x="45815" y="0"/>
                      </a:lnTo>
                      <a:lnTo>
                        <a:pt x="45815" y="69914"/>
                      </a:lnTo>
                      <a:close/>
                    </a:path>
                  </a:pathLst>
                </a:custGeom>
                <a:solidFill>
                  <a:srgbClr val="1D252D"/>
                </a:solidFill>
                <a:ln w="9525" cap="flat">
                  <a:noFill/>
                  <a:prstDash val="solid"/>
                  <a:miter/>
                </a:ln>
              </p:spPr>
              <p:txBody>
                <a:bodyPr rtlCol="0" anchor="ctr"/>
                <a:lstStyle/>
                <a:p>
                  <a:endParaRPr lang="en-GB" sz="1350"/>
                </a:p>
              </p:txBody>
            </p:sp>
          </p:grpSp>
        </p:grpSp>
        <p:grpSp>
          <p:nvGrpSpPr>
            <p:cNvPr id="31" name="Graphic 7">
              <a:extLst>
                <a:ext uri="{FF2B5EF4-FFF2-40B4-BE49-F238E27FC236}">
                  <a16:creationId xmlns:a16="http://schemas.microsoft.com/office/drawing/2014/main" id="{BF9D39CD-48E9-BDD7-0524-50595BFD0437}"/>
                </a:ext>
              </a:extLst>
            </p:cNvPr>
            <p:cNvGrpSpPr/>
            <p:nvPr/>
          </p:nvGrpSpPr>
          <p:grpSpPr>
            <a:xfrm>
              <a:off x="1902904" y="1037367"/>
              <a:ext cx="486632" cy="125348"/>
              <a:chOff x="1902904" y="1037367"/>
              <a:chExt cx="486632" cy="125348"/>
            </a:xfrm>
            <a:solidFill>
              <a:srgbClr val="1D252D"/>
            </a:solidFill>
          </p:grpSpPr>
          <p:sp>
            <p:nvSpPr>
              <p:cNvPr id="32" name="Freeform: Shape 31">
                <a:extLst>
                  <a:ext uri="{FF2B5EF4-FFF2-40B4-BE49-F238E27FC236}">
                    <a16:creationId xmlns:a16="http://schemas.microsoft.com/office/drawing/2014/main" id="{3BD7D2B7-CF2A-19BA-524F-E199433E2711}"/>
                  </a:ext>
                </a:extLst>
              </p:cNvPr>
              <p:cNvSpPr/>
              <p:nvPr/>
            </p:nvSpPr>
            <p:spPr>
              <a:xfrm>
                <a:off x="1902904" y="1037367"/>
                <a:ext cx="61531" cy="125348"/>
              </a:xfrm>
              <a:custGeom>
                <a:avLst/>
                <a:gdLst>
                  <a:gd name="connsiteX0" fmla="*/ 8192 w 61531"/>
                  <a:gd name="connsiteY0" fmla="*/ 116872 h 125348"/>
                  <a:gd name="connsiteX1" fmla="*/ 0 w 61531"/>
                  <a:gd name="connsiteY1" fmla="*/ 93821 h 125348"/>
                  <a:gd name="connsiteX2" fmla="*/ 0 w 61531"/>
                  <a:gd name="connsiteY2" fmla="*/ 36671 h 125348"/>
                  <a:gd name="connsiteX3" fmla="*/ 7430 w 61531"/>
                  <a:gd name="connsiteY3" fmla="*/ 9239 h 125348"/>
                  <a:gd name="connsiteX4" fmla="*/ 30671 w 61531"/>
                  <a:gd name="connsiteY4" fmla="*/ 0 h 125348"/>
                  <a:gd name="connsiteX5" fmla="*/ 52864 w 61531"/>
                  <a:gd name="connsiteY5" fmla="*/ 7430 h 125348"/>
                  <a:gd name="connsiteX6" fmla="*/ 61246 w 61531"/>
                  <a:gd name="connsiteY6" fmla="*/ 28766 h 125348"/>
                  <a:gd name="connsiteX7" fmla="*/ 61246 w 61531"/>
                  <a:gd name="connsiteY7" fmla="*/ 50387 h 125348"/>
                  <a:gd name="connsiteX8" fmla="*/ 36385 w 61531"/>
                  <a:gd name="connsiteY8" fmla="*/ 50387 h 125348"/>
                  <a:gd name="connsiteX9" fmla="*/ 36385 w 61531"/>
                  <a:gd name="connsiteY9" fmla="*/ 31814 h 125348"/>
                  <a:gd name="connsiteX10" fmla="*/ 35052 w 61531"/>
                  <a:gd name="connsiteY10" fmla="*/ 24575 h 125348"/>
                  <a:gd name="connsiteX11" fmla="*/ 30575 w 61531"/>
                  <a:gd name="connsiteY11" fmla="*/ 22574 h 125348"/>
                  <a:gd name="connsiteX12" fmla="*/ 26003 w 61531"/>
                  <a:gd name="connsiteY12" fmla="*/ 24860 h 125348"/>
                  <a:gd name="connsiteX13" fmla="*/ 24765 w 61531"/>
                  <a:gd name="connsiteY13" fmla="*/ 31528 h 125348"/>
                  <a:gd name="connsiteX14" fmla="*/ 24765 w 61531"/>
                  <a:gd name="connsiteY14" fmla="*/ 93631 h 125348"/>
                  <a:gd name="connsiteX15" fmla="*/ 26194 w 61531"/>
                  <a:gd name="connsiteY15" fmla="*/ 100679 h 125348"/>
                  <a:gd name="connsiteX16" fmla="*/ 30575 w 61531"/>
                  <a:gd name="connsiteY16" fmla="*/ 102870 h 125348"/>
                  <a:gd name="connsiteX17" fmla="*/ 36385 w 61531"/>
                  <a:gd name="connsiteY17" fmla="*/ 93631 h 125348"/>
                  <a:gd name="connsiteX18" fmla="*/ 36385 w 61531"/>
                  <a:gd name="connsiteY18" fmla="*/ 71342 h 125348"/>
                  <a:gd name="connsiteX19" fmla="*/ 61532 w 61531"/>
                  <a:gd name="connsiteY19" fmla="*/ 71342 h 125348"/>
                  <a:gd name="connsiteX20" fmla="*/ 61532 w 61531"/>
                  <a:gd name="connsiteY20" fmla="*/ 94583 h 125348"/>
                  <a:gd name="connsiteX21" fmla="*/ 30004 w 61531"/>
                  <a:gd name="connsiteY21" fmla="*/ 125349 h 125348"/>
                  <a:gd name="connsiteX22" fmla="*/ 8192 w 61531"/>
                  <a:gd name="connsiteY22" fmla="*/ 116967 h 125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1531" h="125348">
                    <a:moveTo>
                      <a:pt x="8192" y="116872"/>
                    </a:moveTo>
                    <a:cubicBezTo>
                      <a:pt x="2762" y="111252"/>
                      <a:pt x="0" y="103632"/>
                      <a:pt x="0" y="93821"/>
                    </a:cubicBezTo>
                    <a:lnTo>
                      <a:pt x="0" y="36671"/>
                    </a:lnTo>
                    <a:cubicBezTo>
                      <a:pt x="0" y="24479"/>
                      <a:pt x="2477" y="15335"/>
                      <a:pt x="7430" y="9239"/>
                    </a:cubicBezTo>
                    <a:cubicBezTo>
                      <a:pt x="12383" y="3048"/>
                      <a:pt x="20098" y="0"/>
                      <a:pt x="30671" y="0"/>
                    </a:cubicBezTo>
                    <a:cubicBezTo>
                      <a:pt x="39910" y="0"/>
                      <a:pt x="47244" y="2477"/>
                      <a:pt x="52864" y="7430"/>
                    </a:cubicBezTo>
                    <a:cubicBezTo>
                      <a:pt x="58483" y="12382"/>
                      <a:pt x="61246" y="19526"/>
                      <a:pt x="61246" y="28766"/>
                    </a:cubicBezTo>
                    <a:lnTo>
                      <a:pt x="61246" y="50387"/>
                    </a:lnTo>
                    <a:lnTo>
                      <a:pt x="36385" y="50387"/>
                    </a:lnTo>
                    <a:lnTo>
                      <a:pt x="36385" y="31814"/>
                    </a:lnTo>
                    <a:cubicBezTo>
                      <a:pt x="36385" y="28289"/>
                      <a:pt x="35909" y="25908"/>
                      <a:pt x="35052" y="24575"/>
                    </a:cubicBezTo>
                    <a:cubicBezTo>
                      <a:pt x="34195" y="23241"/>
                      <a:pt x="32671" y="22574"/>
                      <a:pt x="30575" y="22574"/>
                    </a:cubicBezTo>
                    <a:cubicBezTo>
                      <a:pt x="28480" y="22574"/>
                      <a:pt x="26860" y="23336"/>
                      <a:pt x="26003" y="24860"/>
                    </a:cubicBezTo>
                    <a:cubicBezTo>
                      <a:pt x="25146" y="26384"/>
                      <a:pt x="24765" y="28575"/>
                      <a:pt x="24765" y="31528"/>
                    </a:cubicBezTo>
                    <a:lnTo>
                      <a:pt x="24765" y="93631"/>
                    </a:lnTo>
                    <a:cubicBezTo>
                      <a:pt x="24765" y="96869"/>
                      <a:pt x="25241" y="99251"/>
                      <a:pt x="26194" y="100679"/>
                    </a:cubicBezTo>
                    <a:cubicBezTo>
                      <a:pt x="27146" y="102108"/>
                      <a:pt x="28575" y="102870"/>
                      <a:pt x="30575" y="102870"/>
                    </a:cubicBezTo>
                    <a:cubicBezTo>
                      <a:pt x="34481" y="102870"/>
                      <a:pt x="36385" y="99822"/>
                      <a:pt x="36385" y="93631"/>
                    </a:cubicBezTo>
                    <a:lnTo>
                      <a:pt x="36385" y="71342"/>
                    </a:lnTo>
                    <a:lnTo>
                      <a:pt x="61532" y="71342"/>
                    </a:lnTo>
                    <a:lnTo>
                      <a:pt x="61532" y="94583"/>
                    </a:lnTo>
                    <a:cubicBezTo>
                      <a:pt x="61532" y="115062"/>
                      <a:pt x="51054" y="125349"/>
                      <a:pt x="30004" y="125349"/>
                    </a:cubicBezTo>
                    <a:cubicBezTo>
                      <a:pt x="20860" y="125349"/>
                      <a:pt x="13621" y="122587"/>
                      <a:pt x="8192" y="116967"/>
                    </a:cubicBezTo>
                    <a:close/>
                  </a:path>
                </a:pathLst>
              </a:custGeom>
              <a:solidFill>
                <a:srgbClr val="1D252D"/>
              </a:solidFill>
              <a:ln w="9525" cap="flat">
                <a:noFill/>
                <a:prstDash val="solid"/>
                <a:miter/>
              </a:ln>
            </p:spPr>
            <p:txBody>
              <a:bodyPr rtlCol="0" anchor="ctr"/>
              <a:lstStyle/>
              <a:p>
                <a:endParaRPr lang="en-GB" sz="1350"/>
              </a:p>
            </p:txBody>
          </p:sp>
          <p:sp>
            <p:nvSpPr>
              <p:cNvPr id="33" name="Freeform: Shape 32">
                <a:extLst>
                  <a:ext uri="{FF2B5EF4-FFF2-40B4-BE49-F238E27FC236}">
                    <a16:creationId xmlns:a16="http://schemas.microsoft.com/office/drawing/2014/main" id="{83EC0F64-1D5A-2F45-C3B9-E238652EEE25}"/>
                  </a:ext>
                </a:extLst>
              </p:cNvPr>
              <p:cNvSpPr/>
              <p:nvPr/>
            </p:nvSpPr>
            <p:spPr>
              <a:xfrm>
                <a:off x="1974151" y="1038891"/>
                <a:ext cx="50577" cy="122301"/>
              </a:xfrm>
              <a:custGeom>
                <a:avLst/>
                <a:gdLst>
                  <a:gd name="connsiteX0" fmla="*/ 95 w 50577"/>
                  <a:gd name="connsiteY0" fmla="*/ 122301 h 122301"/>
                  <a:gd name="connsiteX1" fmla="*/ 95 w 50577"/>
                  <a:gd name="connsiteY1" fmla="*/ 0 h 122301"/>
                  <a:gd name="connsiteX2" fmla="*/ 49054 w 50577"/>
                  <a:gd name="connsiteY2" fmla="*/ 0 h 122301"/>
                  <a:gd name="connsiteX3" fmla="*/ 49054 w 50577"/>
                  <a:gd name="connsiteY3" fmla="*/ 23622 h 122301"/>
                  <a:gd name="connsiteX4" fmla="*/ 24956 w 50577"/>
                  <a:gd name="connsiteY4" fmla="*/ 23622 h 122301"/>
                  <a:gd name="connsiteX5" fmla="*/ 24956 w 50577"/>
                  <a:gd name="connsiteY5" fmla="*/ 47434 h 122301"/>
                  <a:gd name="connsiteX6" fmla="*/ 48006 w 50577"/>
                  <a:gd name="connsiteY6" fmla="*/ 47434 h 122301"/>
                  <a:gd name="connsiteX7" fmla="*/ 48006 w 50577"/>
                  <a:gd name="connsiteY7" fmla="*/ 70485 h 122301"/>
                  <a:gd name="connsiteX8" fmla="*/ 24956 w 50577"/>
                  <a:gd name="connsiteY8" fmla="*/ 70485 h 122301"/>
                  <a:gd name="connsiteX9" fmla="*/ 24956 w 50577"/>
                  <a:gd name="connsiteY9" fmla="*/ 98489 h 122301"/>
                  <a:gd name="connsiteX10" fmla="*/ 50578 w 50577"/>
                  <a:gd name="connsiteY10" fmla="*/ 98489 h 122301"/>
                  <a:gd name="connsiteX11" fmla="*/ 50578 w 50577"/>
                  <a:gd name="connsiteY11" fmla="*/ 122301 h 122301"/>
                  <a:gd name="connsiteX12" fmla="*/ 0 w 50577"/>
                  <a:gd name="connsiteY12" fmla="*/ 122301 h 122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0577" h="122301">
                    <a:moveTo>
                      <a:pt x="95" y="122301"/>
                    </a:moveTo>
                    <a:lnTo>
                      <a:pt x="95" y="0"/>
                    </a:lnTo>
                    <a:lnTo>
                      <a:pt x="49054" y="0"/>
                    </a:lnTo>
                    <a:lnTo>
                      <a:pt x="49054" y="23622"/>
                    </a:lnTo>
                    <a:lnTo>
                      <a:pt x="24956" y="23622"/>
                    </a:lnTo>
                    <a:lnTo>
                      <a:pt x="24956" y="47434"/>
                    </a:lnTo>
                    <a:lnTo>
                      <a:pt x="48006" y="47434"/>
                    </a:lnTo>
                    <a:lnTo>
                      <a:pt x="48006" y="70485"/>
                    </a:lnTo>
                    <a:lnTo>
                      <a:pt x="24956" y="70485"/>
                    </a:lnTo>
                    <a:lnTo>
                      <a:pt x="24956" y="98489"/>
                    </a:lnTo>
                    <a:lnTo>
                      <a:pt x="50578" y="98489"/>
                    </a:lnTo>
                    <a:lnTo>
                      <a:pt x="50578" y="122301"/>
                    </a:lnTo>
                    <a:lnTo>
                      <a:pt x="0" y="122301"/>
                    </a:lnTo>
                    <a:close/>
                  </a:path>
                </a:pathLst>
              </a:custGeom>
              <a:solidFill>
                <a:srgbClr val="1D252D"/>
              </a:solidFill>
              <a:ln w="9525" cap="flat">
                <a:noFill/>
                <a:prstDash val="solid"/>
                <a:miter/>
              </a:ln>
            </p:spPr>
            <p:txBody>
              <a:bodyPr rtlCol="0" anchor="ctr"/>
              <a:lstStyle/>
              <a:p>
                <a:endParaRPr lang="en-GB" sz="1350"/>
              </a:p>
            </p:txBody>
          </p:sp>
          <p:sp>
            <p:nvSpPr>
              <p:cNvPr id="34" name="Freeform: Shape 33">
                <a:extLst>
                  <a:ext uri="{FF2B5EF4-FFF2-40B4-BE49-F238E27FC236}">
                    <a16:creationId xmlns:a16="http://schemas.microsoft.com/office/drawing/2014/main" id="{91E5EA74-610D-86D7-CF3D-D90F0D7C959B}"/>
                  </a:ext>
                </a:extLst>
              </p:cNvPr>
              <p:cNvSpPr/>
              <p:nvPr/>
            </p:nvSpPr>
            <p:spPr>
              <a:xfrm>
                <a:off x="2034349" y="1038891"/>
                <a:ext cx="61626" cy="122301"/>
              </a:xfrm>
              <a:custGeom>
                <a:avLst/>
                <a:gdLst>
                  <a:gd name="connsiteX0" fmla="*/ 39338 w 61626"/>
                  <a:gd name="connsiteY0" fmla="*/ 0 h 122301"/>
                  <a:gd name="connsiteX1" fmla="*/ 39338 w 61626"/>
                  <a:gd name="connsiteY1" fmla="*/ 60484 h 122301"/>
                  <a:gd name="connsiteX2" fmla="*/ 25241 w 61626"/>
                  <a:gd name="connsiteY2" fmla="*/ 0 h 122301"/>
                  <a:gd name="connsiteX3" fmla="*/ 0 w 61626"/>
                  <a:gd name="connsiteY3" fmla="*/ 0 h 122301"/>
                  <a:gd name="connsiteX4" fmla="*/ 0 w 61626"/>
                  <a:gd name="connsiteY4" fmla="*/ 122301 h 122301"/>
                  <a:gd name="connsiteX5" fmla="*/ 22574 w 61626"/>
                  <a:gd name="connsiteY5" fmla="*/ 122301 h 122301"/>
                  <a:gd name="connsiteX6" fmla="*/ 22574 w 61626"/>
                  <a:gd name="connsiteY6" fmla="*/ 59055 h 122301"/>
                  <a:gd name="connsiteX7" fmla="*/ 37719 w 61626"/>
                  <a:gd name="connsiteY7" fmla="*/ 122301 h 122301"/>
                  <a:gd name="connsiteX8" fmla="*/ 61627 w 61626"/>
                  <a:gd name="connsiteY8" fmla="*/ 122301 h 122301"/>
                  <a:gd name="connsiteX9" fmla="*/ 61627 w 61626"/>
                  <a:gd name="connsiteY9" fmla="*/ 0 h 122301"/>
                  <a:gd name="connsiteX10" fmla="*/ 39338 w 61626"/>
                  <a:gd name="connsiteY10" fmla="*/ 0 h 122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1626" h="122301">
                    <a:moveTo>
                      <a:pt x="39338" y="0"/>
                    </a:moveTo>
                    <a:lnTo>
                      <a:pt x="39338" y="60484"/>
                    </a:lnTo>
                    <a:lnTo>
                      <a:pt x="25241" y="0"/>
                    </a:lnTo>
                    <a:lnTo>
                      <a:pt x="0" y="0"/>
                    </a:lnTo>
                    <a:lnTo>
                      <a:pt x="0" y="122301"/>
                    </a:lnTo>
                    <a:lnTo>
                      <a:pt x="22574" y="122301"/>
                    </a:lnTo>
                    <a:lnTo>
                      <a:pt x="22574" y="59055"/>
                    </a:lnTo>
                    <a:lnTo>
                      <a:pt x="37719" y="122301"/>
                    </a:lnTo>
                    <a:lnTo>
                      <a:pt x="61627" y="122301"/>
                    </a:lnTo>
                    <a:lnTo>
                      <a:pt x="61627" y="0"/>
                    </a:lnTo>
                    <a:lnTo>
                      <a:pt x="39338" y="0"/>
                    </a:lnTo>
                    <a:close/>
                  </a:path>
                </a:pathLst>
              </a:custGeom>
              <a:solidFill>
                <a:srgbClr val="1D252D"/>
              </a:solidFill>
              <a:ln w="9525" cap="flat">
                <a:noFill/>
                <a:prstDash val="solid"/>
                <a:miter/>
              </a:ln>
            </p:spPr>
            <p:txBody>
              <a:bodyPr rtlCol="0" anchor="ctr"/>
              <a:lstStyle/>
              <a:p>
                <a:endParaRPr lang="en-GB" sz="1350"/>
              </a:p>
            </p:txBody>
          </p:sp>
          <p:sp>
            <p:nvSpPr>
              <p:cNvPr id="35" name="Freeform: Shape 34">
                <a:extLst>
                  <a:ext uri="{FF2B5EF4-FFF2-40B4-BE49-F238E27FC236}">
                    <a16:creationId xmlns:a16="http://schemas.microsoft.com/office/drawing/2014/main" id="{6C6C9705-8801-304F-C952-A69263E4E406}"/>
                  </a:ext>
                </a:extLst>
              </p:cNvPr>
              <p:cNvSpPr/>
              <p:nvPr/>
            </p:nvSpPr>
            <p:spPr>
              <a:xfrm>
                <a:off x="2103596" y="1038891"/>
                <a:ext cx="53530" cy="122301"/>
              </a:xfrm>
              <a:custGeom>
                <a:avLst/>
                <a:gdLst>
                  <a:gd name="connsiteX0" fmla="*/ 14478 w 53530"/>
                  <a:gd name="connsiteY0" fmla="*/ 122301 h 122301"/>
                  <a:gd name="connsiteX1" fmla="*/ 14478 w 53530"/>
                  <a:gd name="connsiteY1" fmla="*/ 23527 h 122301"/>
                  <a:gd name="connsiteX2" fmla="*/ 0 w 53530"/>
                  <a:gd name="connsiteY2" fmla="*/ 23527 h 122301"/>
                  <a:gd name="connsiteX3" fmla="*/ 0 w 53530"/>
                  <a:gd name="connsiteY3" fmla="*/ 0 h 122301"/>
                  <a:gd name="connsiteX4" fmla="*/ 53531 w 53530"/>
                  <a:gd name="connsiteY4" fmla="*/ 0 h 122301"/>
                  <a:gd name="connsiteX5" fmla="*/ 53531 w 53530"/>
                  <a:gd name="connsiteY5" fmla="*/ 23527 h 122301"/>
                  <a:gd name="connsiteX6" fmla="*/ 39052 w 53530"/>
                  <a:gd name="connsiteY6" fmla="*/ 23527 h 122301"/>
                  <a:gd name="connsiteX7" fmla="*/ 39052 w 53530"/>
                  <a:gd name="connsiteY7" fmla="*/ 122301 h 122301"/>
                  <a:gd name="connsiteX8" fmla="*/ 14573 w 53530"/>
                  <a:gd name="connsiteY8" fmla="*/ 122301 h 122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530" h="122301">
                    <a:moveTo>
                      <a:pt x="14478" y="122301"/>
                    </a:moveTo>
                    <a:lnTo>
                      <a:pt x="14478" y="23527"/>
                    </a:lnTo>
                    <a:lnTo>
                      <a:pt x="0" y="23527"/>
                    </a:lnTo>
                    <a:lnTo>
                      <a:pt x="0" y="0"/>
                    </a:lnTo>
                    <a:lnTo>
                      <a:pt x="53531" y="0"/>
                    </a:lnTo>
                    <a:lnTo>
                      <a:pt x="53531" y="23527"/>
                    </a:lnTo>
                    <a:lnTo>
                      <a:pt x="39052" y="23527"/>
                    </a:lnTo>
                    <a:lnTo>
                      <a:pt x="39052" y="122301"/>
                    </a:lnTo>
                    <a:lnTo>
                      <a:pt x="14573" y="122301"/>
                    </a:lnTo>
                    <a:close/>
                  </a:path>
                </a:pathLst>
              </a:custGeom>
              <a:solidFill>
                <a:srgbClr val="1D252D"/>
              </a:solidFill>
              <a:ln w="9525" cap="flat">
                <a:noFill/>
                <a:prstDash val="solid"/>
                <a:miter/>
              </a:ln>
            </p:spPr>
            <p:txBody>
              <a:bodyPr rtlCol="0" anchor="ctr"/>
              <a:lstStyle/>
              <a:p>
                <a:endParaRPr lang="en-GB" sz="1350"/>
              </a:p>
            </p:txBody>
          </p:sp>
          <p:sp>
            <p:nvSpPr>
              <p:cNvPr id="36" name="Freeform: Shape 35">
                <a:extLst>
                  <a:ext uri="{FF2B5EF4-FFF2-40B4-BE49-F238E27FC236}">
                    <a16:creationId xmlns:a16="http://schemas.microsoft.com/office/drawing/2014/main" id="{4E9C96D1-331A-D622-75D3-B3DA5B1CFEB5}"/>
                  </a:ext>
                </a:extLst>
              </p:cNvPr>
              <p:cNvSpPr/>
              <p:nvPr/>
            </p:nvSpPr>
            <p:spPr>
              <a:xfrm>
                <a:off x="2164651" y="1038891"/>
                <a:ext cx="59912" cy="122396"/>
              </a:xfrm>
              <a:custGeom>
                <a:avLst/>
                <a:gdLst>
                  <a:gd name="connsiteX0" fmla="*/ 0 w 59912"/>
                  <a:gd name="connsiteY0" fmla="*/ 0 h 122396"/>
                  <a:gd name="connsiteX1" fmla="*/ 37624 w 59912"/>
                  <a:gd name="connsiteY1" fmla="*/ 0 h 122396"/>
                  <a:gd name="connsiteX2" fmla="*/ 51530 w 59912"/>
                  <a:gd name="connsiteY2" fmla="*/ 4096 h 122396"/>
                  <a:gd name="connsiteX3" fmla="*/ 58198 w 59912"/>
                  <a:gd name="connsiteY3" fmla="*/ 15526 h 122396"/>
                  <a:gd name="connsiteX4" fmla="*/ 59912 w 59912"/>
                  <a:gd name="connsiteY4" fmla="*/ 34290 h 122396"/>
                  <a:gd name="connsiteX5" fmla="*/ 57245 w 59912"/>
                  <a:gd name="connsiteY5" fmla="*/ 50483 h 122396"/>
                  <a:gd name="connsiteX6" fmla="*/ 47815 w 59912"/>
                  <a:gd name="connsiteY6" fmla="*/ 58579 h 122396"/>
                  <a:gd name="connsiteX7" fmla="*/ 55817 w 59912"/>
                  <a:gd name="connsiteY7" fmla="*/ 64103 h 122396"/>
                  <a:gd name="connsiteX8" fmla="*/ 58293 w 59912"/>
                  <a:gd name="connsiteY8" fmla="*/ 76105 h 122396"/>
                  <a:gd name="connsiteX9" fmla="*/ 58007 w 59912"/>
                  <a:gd name="connsiteY9" fmla="*/ 122396 h 122396"/>
                  <a:gd name="connsiteX10" fmla="*/ 34099 w 59912"/>
                  <a:gd name="connsiteY10" fmla="*/ 122396 h 122396"/>
                  <a:gd name="connsiteX11" fmla="*/ 34099 w 59912"/>
                  <a:gd name="connsiteY11" fmla="*/ 74581 h 122396"/>
                  <a:gd name="connsiteX12" fmla="*/ 32099 w 59912"/>
                  <a:gd name="connsiteY12" fmla="*/ 68008 h 122396"/>
                  <a:gd name="connsiteX13" fmla="*/ 24860 w 59912"/>
                  <a:gd name="connsiteY13" fmla="*/ 66580 h 122396"/>
                  <a:gd name="connsiteX14" fmla="*/ 24860 w 59912"/>
                  <a:gd name="connsiteY14" fmla="*/ 122396 h 122396"/>
                  <a:gd name="connsiteX15" fmla="*/ 95 w 59912"/>
                  <a:gd name="connsiteY15" fmla="*/ 122396 h 122396"/>
                  <a:gd name="connsiteX16" fmla="*/ 95 w 59912"/>
                  <a:gd name="connsiteY16" fmla="*/ 95 h 122396"/>
                  <a:gd name="connsiteX17" fmla="*/ 30766 w 59912"/>
                  <a:gd name="connsiteY17" fmla="*/ 45244 h 122396"/>
                  <a:gd name="connsiteX18" fmla="*/ 35909 w 59912"/>
                  <a:gd name="connsiteY18" fmla="*/ 34100 h 122396"/>
                  <a:gd name="connsiteX19" fmla="*/ 35528 w 59912"/>
                  <a:gd name="connsiteY19" fmla="*/ 26860 h 122396"/>
                  <a:gd name="connsiteX20" fmla="*/ 34004 w 59912"/>
                  <a:gd name="connsiteY20" fmla="*/ 23527 h 122396"/>
                  <a:gd name="connsiteX21" fmla="*/ 30766 w 59912"/>
                  <a:gd name="connsiteY21" fmla="*/ 22574 h 122396"/>
                  <a:gd name="connsiteX22" fmla="*/ 25051 w 59912"/>
                  <a:gd name="connsiteY22" fmla="*/ 22574 h 122396"/>
                  <a:gd name="connsiteX23" fmla="*/ 25051 w 59912"/>
                  <a:gd name="connsiteY23" fmla="*/ 45244 h 122396"/>
                  <a:gd name="connsiteX24" fmla="*/ 30861 w 59912"/>
                  <a:gd name="connsiteY24" fmla="*/ 45244 h 122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9912" h="122396">
                    <a:moveTo>
                      <a:pt x="0" y="0"/>
                    </a:moveTo>
                    <a:lnTo>
                      <a:pt x="37624" y="0"/>
                    </a:lnTo>
                    <a:cubicBezTo>
                      <a:pt x="43624" y="0"/>
                      <a:pt x="48196" y="1333"/>
                      <a:pt x="51530" y="4096"/>
                    </a:cubicBezTo>
                    <a:cubicBezTo>
                      <a:pt x="54769" y="6763"/>
                      <a:pt x="57055" y="10573"/>
                      <a:pt x="58198" y="15526"/>
                    </a:cubicBezTo>
                    <a:cubicBezTo>
                      <a:pt x="59341" y="20383"/>
                      <a:pt x="59912" y="26670"/>
                      <a:pt x="59912" y="34290"/>
                    </a:cubicBezTo>
                    <a:cubicBezTo>
                      <a:pt x="59912" y="41243"/>
                      <a:pt x="59055" y="46672"/>
                      <a:pt x="57245" y="50483"/>
                    </a:cubicBezTo>
                    <a:cubicBezTo>
                      <a:pt x="55435" y="54293"/>
                      <a:pt x="52292" y="57055"/>
                      <a:pt x="47815" y="58579"/>
                    </a:cubicBezTo>
                    <a:cubicBezTo>
                      <a:pt x="51530" y="59341"/>
                      <a:pt x="54197" y="61151"/>
                      <a:pt x="55817" y="64103"/>
                    </a:cubicBezTo>
                    <a:cubicBezTo>
                      <a:pt x="57436" y="67056"/>
                      <a:pt x="58293" y="71057"/>
                      <a:pt x="58293" y="76105"/>
                    </a:cubicBezTo>
                    <a:lnTo>
                      <a:pt x="58007" y="122396"/>
                    </a:lnTo>
                    <a:lnTo>
                      <a:pt x="34099" y="122396"/>
                    </a:lnTo>
                    <a:lnTo>
                      <a:pt x="34099" y="74581"/>
                    </a:lnTo>
                    <a:cubicBezTo>
                      <a:pt x="34099" y="71152"/>
                      <a:pt x="33623" y="69152"/>
                      <a:pt x="32099" y="68008"/>
                    </a:cubicBezTo>
                    <a:cubicBezTo>
                      <a:pt x="30290" y="66675"/>
                      <a:pt x="28384" y="66580"/>
                      <a:pt x="24860" y="66580"/>
                    </a:cubicBezTo>
                    <a:lnTo>
                      <a:pt x="24860" y="122396"/>
                    </a:lnTo>
                    <a:lnTo>
                      <a:pt x="95" y="122396"/>
                    </a:lnTo>
                    <a:lnTo>
                      <a:pt x="95" y="95"/>
                    </a:lnTo>
                    <a:close/>
                    <a:moveTo>
                      <a:pt x="30766" y="45244"/>
                    </a:moveTo>
                    <a:cubicBezTo>
                      <a:pt x="34195" y="45244"/>
                      <a:pt x="35909" y="41529"/>
                      <a:pt x="35909" y="34100"/>
                    </a:cubicBezTo>
                    <a:cubicBezTo>
                      <a:pt x="35909" y="30861"/>
                      <a:pt x="35814" y="28480"/>
                      <a:pt x="35528" y="26860"/>
                    </a:cubicBezTo>
                    <a:cubicBezTo>
                      <a:pt x="35242" y="25241"/>
                      <a:pt x="34766" y="24098"/>
                      <a:pt x="34004" y="23527"/>
                    </a:cubicBezTo>
                    <a:cubicBezTo>
                      <a:pt x="33242" y="22955"/>
                      <a:pt x="32194" y="22574"/>
                      <a:pt x="30766" y="22574"/>
                    </a:cubicBezTo>
                    <a:lnTo>
                      <a:pt x="25051" y="22574"/>
                    </a:lnTo>
                    <a:lnTo>
                      <a:pt x="25051" y="45244"/>
                    </a:lnTo>
                    <a:lnTo>
                      <a:pt x="30861" y="45244"/>
                    </a:lnTo>
                    <a:close/>
                  </a:path>
                </a:pathLst>
              </a:custGeom>
              <a:solidFill>
                <a:srgbClr val="1D252D"/>
              </a:solidFill>
              <a:ln w="9525" cap="flat">
                <a:noFill/>
                <a:prstDash val="solid"/>
                <a:miter/>
              </a:ln>
            </p:spPr>
            <p:txBody>
              <a:bodyPr rtlCol="0" anchor="ctr"/>
              <a:lstStyle/>
              <a:p>
                <a:endParaRPr lang="en-GB" sz="1350"/>
              </a:p>
            </p:txBody>
          </p:sp>
          <p:sp>
            <p:nvSpPr>
              <p:cNvPr id="37" name="Freeform: Shape 36">
                <a:extLst>
                  <a:ext uri="{FF2B5EF4-FFF2-40B4-BE49-F238E27FC236}">
                    <a16:creationId xmlns:a16="http://schemas.microsoft.com/office/drawing/2014/main" id="{E07B68A2-4D01-02F7-0BBB-753E29362F29}"/>
                  </a:ext>
                </a:extLst>
              </p:cNvPr>
              <p:cNvSpPr/>
              <p:nvPr/>
            </p:nvSpPr>
            <p:spPr>
              <a:xfrm>
                <a:off x="2234660" y="1038891"/>
                <a:ext cx="50577" cy="122301"/>
              </a:xfrm>
              <a:custGeom>
                <a:avLst/>
                <a:gdLst>
                  <a:gd name="connsiteX0" fmla="*/ 95 w 50577"/>
                  <a:gd name="connsiteY0" fmla="*/ 122301 h 122301"/>
                  <a:gd name="connsiteX1" fmla="*/ 95 w 50577"/>
                  <a:gd name="connsiteY1" fmla="*/ 0 h 122301"/>
                  <a:gd name="connsiteX2" fmla="*/ 49054 w 50577"/>
                  <a:gd name="connsiteY2" fmla="*/ 0 h 122301"/>
                  <a:gd name="connsiteX3" fmla="*/ 49054 w 50577"/>
                  <a:gd name="connsiteY3" fmla="*/ 23622 h 122301"/>
                  <a:gd name="connsiteX4" fmla="*/ 24956 w 50577"/>
                  <a:gd name="connsiteY4" fmla="*/ 23622 h 122301"/>
                  <a:gd name="connsiteX5" fmla="*/ 24956 w 50577"/>
                  <a:gd name="connsiteY5" fmla="*/ 47434 h 122301"/>
                  <a:gd name="connsiteX6" fmla="*/ 48006 w 50577"/>
                  <a:gd name="connsiteY6" fmla="*/ 47434 h 122301"/>
                  <a:gd name="connsiteX7" fmla="*/ 48006 w 50577"/>
                  <a:gd name="connsiteY7" fmla="*/ 70485 h 122301"/>
                  <a:gd name="connsiteX8" fmla="*/ 24956 w 50577"/>
                  <a:gd name="connsiteY8" fmla="*/ 70485 h 122301"/>
                  <a:gd name="connsiteX9" fmla="*/ 24956 w 50577"/>
                  <a:gd name="connsiteY9" fmla="*/ 98489 h 122301"/>
                  <a:gd name="connsiteX10" fmla="*/ 50578 w 50577"/>
                  <a:gd name="connsiteY10" fmla="*/ 98489 h 122301"/>
                  <a:gd name="connsiteX11" fmla="*/ 50578 w 50577"/>
                  <a:gd name="connsiteY11" fmla="*/ 122301 h 122301"/>
                  <a:gd name="connsiteX12" fmla="*/ 0 w 50577"/>
                  <a:gd name="connsiteY12" fmla="*/ 122301 h 122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0577" h="122301">
                    <a:moveTo>
                      <a:pt x="95" y="122301"/>
                    </a:moveTo>
                    <a:lnTo>
                      <a:pt x="95" y="0"/>
                    </a:lnTo>
                    <a:lnTo>
                      <a:pt x="49054" y="0"/>
                    </a:lnTo>
                    <a:lnTo>
                      <a:pt x="49054" y="23622"/>
                    </a:lnTo>
                    <a:lnTo>
                      <a:pt x="24956" y="23622"/>
                    </a:lnTo>
                    <a:lnTo>
                      <a:pt x="24956" y="47434"/>
                    </a:lnTo>
                    <a:lnTo>
                      <a:pt x="48006" y="47434"/>
                    </a:lnTo>
                    <a:lnTo>
                      <a:pt x="48006" y="70485"/>
                    </a:lnTo>
                    <a:lnTo>
                      <a:pt x="24956" y="70485"/>
                    </a:lnTo>
                    <a:lnTo>
                      <a:pt x="24956" y="98489"/>
                    </a:lnTo>
                    <a:lnTo>
                      <a:pt x="50578" y="98489"/>
                    </a:lnTo>
                    <a:lnTo>
                      <a:pt x="50578" y="122301"/>
                    </a:lnTo>
                    <a:lnTo>
                      <a:pt x="0" y="122301"/>
                    </a:lnTo>
                    <a:close/>
                  </a:path>
                </a:pathLst>
              </a:custGeom>
              <a:solidFill>
                <a:srgbClr val="1D252D"/>
              </a:solidFill>
              <a:ln w="9525" cap="flat">
                <a:noFill/>
                <a:prstDash val="solid"/>
                <a:miter/>
              </a:ln>
            </p:spPr>
            <p:txBody>
              <a:bodyPr rtlCol="0" anchor="ctr"/>
              <a:lstStyle/>
              <a:p>
                <a:endParaRPr lang="en-GB" sz="1350"/>
              </a:p>
            </p:txBody>
          </p:sp>
          <p:sp>
            <p:nvSpPr>
              <p:cNvPr id="38" name="Freeform: Shape 37">
                <a:extLst>
                  <a:ext uri="{FF2B5EF4-FFF2-40B4-BE49-F238E27FC236}">
                    <a16:creationId xmlns:a16="http://schemas.microsoft.com/office/drawing/2014/main" id="{C7EE5488-534D-3CAC-71F5-407D3C54FD45}"/>
                  </a:ext>
                </a:extLst>
              </p:cNvPr>
              <p:cNvSpPr/>
              <p:nvPr/>
            </p:nvSpPr>
            <p:spPr>
              <a:xfrm>
                <a:off x="2310098" y="1129474"/>
                <a:ext cx="78200" cy="31527"/>
              </a:xfrm>
              <a:custGeom>
                <a:avLst/>
                <a:gdLst>
                  <a:gd name="connsiteX0" fmla="*/ 78105 w 78200"/>
                  <a:gd name="connsiteY0" fmla="*/ 31528 h 31527"/>
                  <a:gd name="connsiteX1" fmla="*/ 78105 w 78200"/>
                  <a:gd name="connsiteY1" fmla="*/ 15907 h 31527"/>
                  <a:gd name="connsiteX2" fmla="*/ 42386 w 78200"/>
                  <a:gd name="connsiteY2" fmla="*/ 15907 h 31527"/>
                  <a:gd name="connsiteX3" fmla="*/ 42386 w 78200"/>
                  <a:gd name="connsiteY3" fmla="*/ 762 h 31527"/>
                  <a:gd name="connsiteX4" fmla="*/ 27813 w 78200"/>
                  <a:gd name="connsiteY4" fmla="*/ 762 h 31527"/>
                  <a:gd name="connsiteX5" fmla="*/ 27813 w 78200"/>
                  <a:gd name="connsiteY5" fmla="*/ 15907 h 31527"/>
                  <a:gd name="connsiteX6" fmla="*/ 14764 w 78200"/>
                  <a:gd name="connsiteY6" fmla="*/ 15907 h 31527"/>
                  <a:gd name="connsiteX7" fmla="*/ 14764 w 78200"/>
                  <a:gd name="connsiteY7" fmla="*/ 0 h 31527"/>
                  <a:gd name="connsiteX8" fmla="*/ 0 w 78200"/>
                  <a:gd name="connsiteY8" fmla="*/ 0 h 31527"/>
                  <a:gd name="connsiteX9" fmla="*/ 0 w 78200"/>
                  <a:gd name="connsiteY9" fmla="*/ 31528 h 31527"/>
                  <a:gd name="connsiteX10" fmla="*/ 78200 w 78200"/>
                  <a:gd name="connsiteY10" fmla="*/ 31528 h 31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8200" h="31527">
                    <a:moveTo>
                      <a:pt x="78105" y="31528"/>
                    </a:moveTo>
                    <a:lnTo>
                      <a:pt x="78105" y="15907"/>
                    </a:lnTo>
                    <a:cubicBezTo>
                      <a:pt x="78105" y="15907"/>
                      <a:pt x="42386" y="15907"/>
                      <a:pt x="42386" y="15907"/>
                    </a:cubicBezTo>
                    <a:lnTo>
                      <a:pt x="42386" y="762"/>
                    </a:lnTo>
                    <a:cubicBezTo>
                      <a:pt x="42386" y="762"/>
                      <a:pt x="27813" y="762"/>
                      <a:pt x="27813" y="762"/>
                    </a:cubicBezTo>
                    <a:lnTo>
                      <a:pt x="27813" y="15907"/>
                    </a:lnTo>
                    <a:lnTo>
                      <a:pt x="14764" y="15907"/>
                    </a:lnTo>
                    <a:lnTo>
                      <a:pt x="14764" y="0"/>
                    </a:lnTo>
                    <a:cubicBezTo>
                      <a:pt x="14764" y="0"/>
                      <a:pt x="0" y="0"/>
                      <a:pt x="0" y="0"/>
                    </a:cubicBezTo>
                    <a:lnTo>
                      <a:pt x="0" y="31528"/>
                    </a:lnTo>
                    <a:cubicBezTo>
                      <a:pt x="0" y="31528"/>
                      <a:pt x="78200" y="31528"/>
                      <a:pt x="78200" y="31528"/>
                    </a:cubicBezTo>
                    <a:close/>
                  </a:path>
                </a:pathLst>
              </a:custGeom>
              <a:solidFill>
                <a:srgbClr val="1D252D"/>
              </a:solidFill>
              <a:ln w="9525" cap="flat">
                <a:noFill/>
                <a:prstDash val="solid"/>
                <a:miter/>
              </a:ln>
            </p:spPr>
            <p:txBody>
              <a:bodyPr rtlCol="0" anchor="ctr"/>
              <a:lstStyle/>
              <a:p>
                <a:endParaRPr lang="en-GB" sz="1350"/>
              </a:p>
            </p:txBody>
          </p:sp>
          <p:sp>
            <p:nvSpPr>
              <p:cNvPr id="39" name="Freeform: Shape 38">
                <a:extLst>
                  <a:ext uri="{FF2B5EF4-FFF2-40B4-BE49-F238E27FC236}">
                    <a16:creationId xmlns:a16="http://schemas.microsoft.com/office/drawing/2014/main" id="{E1AAA20F-038C-A308-2A72-7890EA05DD8D}"/>
                  </a:ext>
                </a:extLst>
              </p:cNvPr>
              <p:cNvSpPr/>
              <p:nvPr/>
            </p:nvSpPr>
            <p:spPr>
              <a:xfrm>
                <a:off x="2308669" y="1084230"/>
                <a:ext cx="80867" cy="39623"/>
              </a:xfrm>
              <a:custGeom>
                <a:avLst/>
                <a:gdLst>
                  <a:gd name="connsiteX0" fmla="*/ 0 w 80867"/>
                  <a:gd name="connsiteY0" fmla="*/ 20098 h 39623"/>
                  <a:gd name="connsiteX1" fmla="*/ 5144 w 80867"/>
                  <a:gd name="connsiteY1" fmla="*/ 34671 h 39623"/>
                  <a:gd name="connsiteX2" fmla="*/ 20288 w 80867"/>
                  <a:gd name="connsiteY2" fmla="*/ 39624 h 39623"/>
                  <a:gd name="connsiteX3" fmla="*/ 58960 w 80867"/>
                  <a:gd name="connsiteY3" fmla="*/ 39624 h 39623"/>
                  <a:gd name="connsiteX4" fmla="*/ 75152 w 80867"/>
                  <a:gd name="connsiteY4" fmla="*/ 34671 h 39623"/>
                  <a:gd name="connsiteX5" fmla="*/ 75152 w 80867"/>
                  <a:gd name="connsiteY5" fmla="*/ 34671 h 39623"/>
                  <a:gd name="connsiteX6" fmla="*/ 80867 w 80867"/>
                  <a:gd name="connsiteY6" fmla="*/ 19812 h 39623"/>
                  <a:gd name="connsiteX7" fmla="*/ 75152 w 80867"/>
                  <a:gd name="connsiteY7" fmla="*/ 4953 h 39623"/>
                  <a:gd name="connsiteX8" fmla="*/ 58960 w 80867"/>
                  <a:gd name="connsiteY8" fmla="*/ 0 h 39623"/>
                  <a:gd name="connsiteX9" fmla="*/ 20288 w 80867"/>
                  <a:gd name="connsiteY9" fmla="*/ 0 h 39623"/>
                  <a:gd name="connsiteX10" fmla="*/ 5144 w 80867"/>
                  <a:gd name="connsiteY10" fmla="*/ 5239 h 39623"/>
                  <a:gd name="connsiteX11" fmla="*/ 0 w 80867"/>
                  <a:gd name="connsiteY11" fmla="*/ 20098 h 39623"/>
                  <a:gd name="connsiteX12" fmla="*/ 66866 w 80867"/>
                  <a:gd name="connsiteY12" fmla="*/ 19812 h 39623"/>
                  <a:gd name="connsiteX13" fmla="*/ 64960 w 80867"/>
                  <a:gd name="connsiteY13" fmla="*/ 23432 h 39623"/>
                  <a:gd name="connsiteX14" fmla="*/ 59722 w 80867"/>
                  <a:gd name="connsiteY14" fmla="*/ 24289 h 39623"/>
                  <a:gd name="connsiteX15" fmla="*/ 20098 w 80867"/>
                  <a:gd name="connsiteY15" fmla="*/ 24289 h 39623"/>
                  <a:gd name="connsiteX16" fmla="*/ 13906 w 80867"/>
                  <a:gd name="connsiteY16" fmla="*/ 19717 h 39623"/>
                  <a:gd name="connsiteX17" fmla="*/ 15621 w 80867"/>
                  <a:gd name="connsiteY17" fmla="*/ 16288 h 39623"/>
                  <a:gd name="connsiteX18" fmla="*/ 19907 w 80867"/>
                  <a:gd name="connsiteY18" fmla="*/ 15526 h 39623"/>
                  <a:gd name="connsiteX19" fmla="*/ 59627 w 80867"/>
                  <a:gd name="connsiteY19" fmla="*/ 15526 h 39623"/>
                  <a:gd name="connsiteX20" fmla="*/ 64865 w 80867"/>
                  <a:gd name="connsiteY20" fmla="*/ 16288 h 39623"/>
                  <a:gd name="connsiteX21" fmla="*/ 64865 w 80867"/>
                  <a:gd name="connsiteY21" fmla="*/ 16288 h 39623"/>
                  <a:gd name="connsiteX22" fmla="*/ 66866 w 80867"/>
                  <a:gd name="connsiteY22" fmla="*/ 19717 h 39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0867" h="39623">
                    <a:moveTo>
                      <a:pt x="0" y="20098"/>
                    </a:moveTo>
                    <a:cubicBezTo>
                      <a:pt x="0" y="26480"/>
                      <a:pt x="1715" y="31337"/>
                      <a:pt x="5144" y="34671"/>
                    </a:cubicBezTo>
                    <a:cubicBezTo>
                      <a:pt x="8573" y="38005"/>
                      <a:pt x="13621" y="39624"/>
                      <a:pt x="20288" y="39624"/>
                    </a:cubicBezTo>
                    <a:lnTo>
                      <a:pt x="58960" y="39624"/>
                    </a:lnTo>
                    <a:cubicBezTo>
                      <a:pt x="65913" y="39624"/>
                      <a:pt x="71342" y="37909"/>
                      <a:pt x="75152" y="34671"/>
                    </a:cubicBezTo>
                    <a:lnTo>
                      <a:pt x="75152" y="34671"/>
                    </a:lnTo>
                    <a:cubicBezTo>
                      <a:pt x="78962" y="31432"/>
                      <a:pt x="80867" y="26194"/>
                      <a:pt x="80867" y="19812"/>
                    </a:cubicBezTo>
                    <a:cubicBezTo>
                      <a:pt x="80867" y="13430"/>
                      <a:pt x="78962" y="8287"/>
                      <a:pt x="75152" y="4953"/>
                    </a:cubicBezTo>
                    <a:cubicBezTo>
                      <a:pt x="71342" y="1619"/>
                      <a:pt x="65913" y="0"/>
                      <a:pt x="58960" y="0"/>
                    </a:cubicBezTo>
                    <a:lnTo>
                      <a:pt x="20288" y="0"/>
                    </a:lnTo>
                    <a:cubicBezTo>
                      <a:pt x="13621" y="0"/>
                      <a:pt x="8477" y="2000"/>
                      <a:pt x="5144" y="5239"/>
                    </a:cubicBezTo>
                    <a:cubicBezTo>
                      <a:pt x="1715" y="8572"/>
                      <a:pt x="0" y="13716"/>
                      <a:pt x="0" y="20098"/>
                    </a:cubicBezTo>
                    <a:close/>
                    <a:moveTo>
                      <a:pt x="66866" y="19812"/>
                    </a:moveTo>
                    <a:cubicBezTo>
                      <a:pt x="66866" y="21431"/>
                      <a:pt x="66199" y="22860"/>
                      <a:pt x="64960" y="23432"/>
                    </a:cubicBezTo>
                    <a:cubicBezTo>
                      <a:pt x="63722" y="24003"/>
                      <a:pt x="62008" y="24289"/>
                      <a:pt x="59722" y="24289"/>
                    </a:cubicBezTo>
                    <a:lnTo>
                      <a:pt x="20098" y="24289"/>
                    </a:lnTo>
                    <a:cubicBezTo>
                      <a:pt x="16002" y="24289"/>
                      <a:pt x="13906" y="22574"/>
                      <a:pt x="13906" y="19717"/>
                    </a:cubicBezTo>
                    <a:cubicBezTo>
                      <a:pt x="13906" y="18193"/>
                      <a:pt x="14478" y="16859"/>
                      <a:pt x="15621" y="16288"/>
                    </a:cubicBezTo>
                    <a:cubicBezTo>
                      <a:pt x="16764" y="15811"/>
                      <a:pt x="18193" y="15526"/>
                      <a:pt x="19907" y="15526"/>
                    </a:cubicBezTo>
                    <a:lnTo>
                      <a:pt x="59627" y="15526"/>
                    </a:lnTo>
                    <a:cubicBezTo>
                      <a:pt x="61817" y="15526"/>
                      <a:pt x="63627" y="15811"/>
                      <a:pt x="64865" y="16288"/>
                    </a:cubicBezTo>
                    <a:lnTo>
                      <a:pt x="64865" y="16288"/>
                    </a:lnTo>
                    <a:cubicBezTo>
                      <a:pt x="66199" y="16859"/>
                      <a:pt x="66866" y="18193"/>
                      <a:pt x="66866" y="19717"/>
                    </a:cubicBezTo>
                    <a:close/>
                  </a:path>
                </a:pathLst>
              </a:custGeom>
              <a:solidFill>
                <a:srgbClr val="1D252D"/>
              </a:solidFill>
              <a:ln w="9525" cap="flat">
                <a:noFill/>
                <a:prstDash val="solid"/>
                <a:miter/>
              </a:ln>
            </p:spPr>
            <p:txBody>
              <a:bodyPr rtlCol="0" anchor="ctr"/>
              <a:lstStyle/>
              <a:p>
                <a:endParaRPr lang="en-GB" sz="1350"/>
              </a:p>
            </p:txBody>
          </p:sp>
          <p:sp>
            <p:nvSpPr>
              <p:cNvPr id="40" name="Freeform: Shape 39">
                <a:extLst>
                  <a:ext uri="{FF2B5EF4-FFF2-40B4-BE49-F238E27FC236}">
                    <a16:creationId xmlns:a16="http://schemas.microsoft.com/office/drawing/2014/main" id="{32A3A5F5-15DD-410B-986C-23C5CF8FBF3F}"/>
                  </a:ext>
                </a:extLst>
              </p:cNvPr>
              <p:cNvSpPr/>
              <p:nvPr/>
            </p:nvSpPr>
            <p:spPr>
              <a:xfrm>
                <a:off x="2310098" y="1037748"/>
                <a:ext cx="78200" cy="40195"/>
              </a:xfrm>
              <a:custGeom>
                <a:avLst/>
                <a:gdLst>
                  <a:gd name="connsiteX0" fmla="*/ 37338 w 78200"/>
                  <a:gd name="connsiteY0" fmla="*/ 9811 h 40195"/>
                  <a:gd name="connsiteX1" fmla="*/ 32290 w 78200"/>
                  <a:gd name="connsiteY1" fmla="*/ 1810 h 40195"/>
                  <a:gd name="connsiteX2" fmla="*/ 21812 w 78200"/>
                  <a:gd name="connsiteY2" fmla="*/ 0 h 40195"/>
                  <a:gd name="connsiteX3" fmla="*/ 9716 w 78200"/>
                  <a:gd name="connsiteY3" fmla="*/ 1143 h 40195"/>
                  <a:gd name="connsiteX4" fmla="*/ 2572 w 78200"/>
                  <a:gd name="connsiteY4" fmla="*/ 5429 h 40195"/>
                  <a:gd name="connsiteX5" fmla="*/ 0 w 78200"/>
                  <a:gd name="connsiteY5" fmla="*/ 14383 h 40195"/>
                  <a:gd name="connsiteX6" fmla="*/ 0 w 78200"/>
                  <a:gd name="connsiteY6" fmla="*/ 40195 h 40195"/>
                  <a:gd name="connsiteX7" fmla="*/ 78200 w 78200"/>
                  <a:gd name="connsiteY7" fmla="*/ 40195 h 40195"/>
                  <a:gd name="connsiteX8" fmla="*/ 78200 w 78200"/>
                  <a:gd name="connsiteY8" fmla="*/ 24479 h 40195"/>
                  <a:gd name="connsiteX9" fmla="*/ 42863 w 78200"/>
                  <a:gd name="connsiteY9" fmla="*/ 24479 h 40195"/>
                  <a:gd name="connsiteX10" fmla="*/ 42863 w 78200"/>
                  <a:gd name="connsiteY10" fmla="*/ 21812 h 40195"/>
                  <a:gd name="connsiteX11" fmla="*/ 48673 w 78200"/>
                  <a:gd name="connsiteY11" fmla="*/ 16002 h 40195"/>
                  <a:gd name="connsiteX12" fmla="*/ 78200 w 78200"/>
                  <a:gd name="connsiteY12" fmla="*/ 16002 h 40195"/>
                  <a:gd name="connsiteX13" fmla="*/ 78200 w 78200"/>
                  <a:gd name="connsiteY13" fmla="*/ 857 h 40195"/>
                  <a:gd name="connsiteX14" fmla="*/ 49435 w 78200"/>
                  <a:gd name="connsiteY14" fmla="*/ 667 h 40195"/>
                  <a:gd name="connsiteX15" fmla="*/ 41910 w 78200"/>
                  <a:gd name="connsiteY15" fmla="*/ 2667 h 40195"/>
                  <a:gd name="connsiteX16" fmla="*/ 38195 w 78200"/>
                  <a:gd name="connsiteY16" fmla="*/ 9811 h 40195"/>
                  <a:gd name="connsiteX17" fmla="*/ 37433 w 78200"/>
                  <a:gd name="connsiteY17" fmla="*/ 9811 h 40195"/>
                  <a:gd name="connsiteX18" fmla="*/ 13906 w 78200"/>
                  <a:gd name="connsiteY18" fmla="*/ 24289 h 40195"/>
                  <a:gd name="connsiteX19" fmla="*/ 13906 w 78200"/>
                  <a:gd name="connsiteY19" fmla="*/ 20479 h 40195"/>
                  <a:gd name="connsiteX20" fmla="*/ 21717 w 78200"/>
                  <a:gd name="connsiteY20" fmla="*/ 15145 h 40195"/>
                  <a:gd name="connsiteX21" fmla="*/ 29527 w 78200"/>
                  <a:gd name="connsiteY21" fmla="*/ 20479 h 40195"/>
                  <a:gd name="connsiteX22" fmla="*/ 29527 w 78200"/>
                  <a:gd name="connsiteY22" fmla="*/ 24289 h 40195"/>
                  <a:gd name="connsiteX23" fmla="*/ 13811 w 78200"/>
                  <a:gd name="connsiteY23" fmla="*/ 24289 h 40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8200" h="40195">
                    <a:moveTo>
                      <a:pt x="37338" y="9811"/>
                    </a:moveTo>
                    <a:cubicBezTo>
                      <a:pt x="36576" y="6286"/>
                      <a:pt x="35528" y="3715"/>
                      <a:pt x="32290" y="1810"/>
                    </a:cubicBezTo>
                    <a:cubicBezTo>
                      <a:pt x="29908" y="476"/>
                      <a:pt x="26194" y="0"/>
                      <a:pt x="21812" y="0"/>
                    </a:cubicBezTo>
                    <a:cubicBezTo>
                      <a:pt x="16954" y="0"/>
                      <a:pt x="12764" y="381"/>
                      <a:pt x="9716" y="1143"/>
                    </a:cubicBezTo>
                    <a:cubicBezTo>
                      <a:pt x="6668" y="1905"/>
                      <a:pt x="4191" y="3334"/>
                      <a:pt x="2572" y="5429"/>
                    </a:cubicBezTo>
                    <a:cubicBezTo>
                      <a:pt x="857" y="7525"/>
                      <a:pt x="0" y="10477"/>
                      <a:pt x="0" y="14383"/>
                    </a:cubicBezTo>
                    <a:lnTo>
                      <a:pt x="0" y="40195"/>
                    </a:lnTo>
                    <a:cubicBezTo>
                      <a:pt x="0" y="40195"/>
                      <a:pt x="78200" y="40195"/>
                      <a:pt x="78200" y="40195"/>
                    </a:cubicBezTo>
                    <a:lnTo>
                      <a:pt x="78200" y="24479"/>
                    </a:lnTo>
                    <a:cubicBezTo>
                      <a:pt x="78200" y="24479"/>
                      <a:pt x="42863" y="24479"/>
                      <a:pt x="42863" y="24479"/>
                    </a:cubicBezTo>
                    <a:lnTo>
                      <a:pt x="42863" y="21812"/>
                    </a:lnTo>
                    <a:cubicBezTo>
                      <a:pt x="42863" y="18478"/>
                      <a:pt x="44387" y="16002"/>
                      <a:pt x="48673" y="16002"/>
                    </a:cubicBezTo>
                    <a:lnTo>
                      <a:pt x="78200" y="16002"/>
                    </a:lnTo>
                    <a:cubicBezTo>
                      <a:pt x="78200" y="16002"/>
                      <a:pt x="78200" y="857"/>
                      <a:pt x="78200" y="857"/>
                    </a:cubicBezTo>
                    <a:lnTo>
                      <a:pt x="49435" y="667"/>
                    </a:lnTo>
                    <a:cubicBezTo>
                      <a:pt x="46292" y="667"/>
                      <a:pt x="43529" y="1429"/>
                      <a:pt x="41910" y="2667"/>
                    </a:cubicBezTo>
                    <a:cubicBezTo>
                      <a:pt x="39719" y="4286"/>
                      <a:pt x="38767" y="6763"/>
                      <a:pt x="38195" y="9811"/>
                    </a:cubicBezTo>
                    <a:lnTo>
                      <a:pt x="37433" y="9811"/>
                    </a:lnTo>
                    <a:close/>
                    <a:moveTo>
                      <a:pt x="13906" y="24289"/>
                    </a:moveTo>
                    <a:lnTo>
                      <a:pt x="13906" y="20479"/>
                    </a:lnTo>
                    <a:cubicBezTo>
                      <a:pt x="13906" y="17621"/>
                      <a:pt x="14573" y="15145"/>
                      <a:pt x="21717" y="15145"/>
                    </a:cubicBezTo>
                    <a:cubicBezTo>
                      <a:pt x="28956" y="15145"/>
                      <a:pt x="29527" y="17716"/>
                      <a:pt x="29527" y="20479"/>
                    </a:cubicBezTo>
                    <a:lnTo>
                      <a:pt x="29527" y="24289"/>
                    </a:lnTo>
                    <a:lnTo>
                      <a:pt x="13811" y="24289"/>
                    </a:lnTo>
                    <a:close/>
                  </a:path>
                </a:pathLst>
              </a:custGeom>
              <a:solidFill>
                <a:srgbClr val="1D252D"/>
              </a:solidFill>
              <a:ln w="9525" cap="flat">
                <a:noFill/>
                <a:prstDash val="solid"/>
                <a:miter/>
              </a:ln>
            </p:spPr>
            <p:txBody>
              <a:bodyPr rtlCol="0" anchor="ctr"/>
              <a:lstStyle/>
              <a:p>
                <a:endParaRPr lang="en-GB" sz="1350"/>
              </a:p>
            </p:txBody>
          </p:sp>
        </p:grpSp>
      </p:grpSp>
      <p:pic>
        <p:nvPicPr>
          <p:cNvPr id="299" name="Picture 298">
            <a:extLst>
              <a:ext uri="{FF2B5EF4-FFF2-40B4-BE49-F238E27FC236}">
                <a16:creationId xmlns:a16="http://schemas.microsoft.com/office/drawing/2014/main" id="{319952B8-3DD0-75C3-2AF2-CA5A1C26195D}"/>
              </a:ext>
            </a:extLst>
          </p:cNvPr>
          <p:cNvPicPr>
            <a:picLocks noChangeAspect="1"/>
          </p:cNvPicPr>
          <p:nvPr userDrawn="1"/>
        </p:nvPicPr>
        <p:blipFill>
          <a:blip r:embed="rId2"/>
          <a:stretch>
            <a:fillRect/>
          </a:stretch>
        </p:blipFill>
        <p:spPr>
          <a:xfrm>
            <a:off x="5461186" y="0"/>
            <a:ext cx="3682814" cy="5143500"/>
          </a:xfrm>
          <a:custGeom>
            <a:avLst/>
            <a:gdLst>
              <a:gd name="connsiteX0" fmla="*/ -832 w 3654170"/>
              <a:gd name="connsiteY0" fmla="*/ -1963 h 5103495"/>
              <a:gd name="connsiteX1" fmla="*/ 3653339 w 3654170"/>
              <a:gd name="connsiteY1" fmla="*/ -1963 h 5103495"/>
              <a:gd name="connsiteX2" fmla="*/ 3653339 w 3654170"/>
              <a:gd name="connsiteY2" fmla="*/ 5101532 h 5103495"/>
              <a:gd name="connsiteX3" fmla="*/ -832 w 3654170"/>
              <a:gd name="connsiteY3" fmla="*/ 5101532 h 5103495"/>
            </a:gdLst>
            <a:ahLst/>
            <a:cxnLst>
              <a:cxn ang="0">
                <a:pos x="connsiteX0" y="connsiteY0"/>
              </a:cxn>
              <a:cxn ang="0">
                <a:pos x="connsiteX1" y="connsiteY1"/>
              </a:cxn>
              <a:cxn ang="0">
                <a:pos x="connsiteX2" y="connsiteY2"/>
              </a:cxn>
              <a:cxn ang="0">
                <a:pos x="connsiteX3" y="connsiteY3"/>
              </a:cxn>
            </a:cxnLst>
            <a:rect l="l" t="t" r="r" b="b"/>
            <a:pathLst>
              <a:path w="3654170" h="5103495">
                <a:moveTo>
                  <a:pt x="-832" y="-1963"/>
                </a:moveTo>
                <a:lnTo>
                  <a:pt x="3653339" y="-1963"/>
                </a:lnTo>
                <a:lnTo>
                  <a:pt x="3653339" y="5101532"/>
                </a:lnTo>
                <a:lnTo>
                  <a:pt x="-832" y="5101532"/>
                </a:lnTo>
                <a:close/>
              </a:path>
            </a:pathLst>
          </a:custGeom>
        </p:spPr>
      </p:pic>
      <p:cxnSp>
        <p:nvCxnSpPr>
          <p:cNvPr id="301" name="Straight Connector 300">
            <a:extLst>
              <a:ext uri="{FF2B5EF4-FFF2-40B4-BE49-F238E27FC236}">
                <a16:creationId xmlns:a16="http://schemas.microsoft.com/office/drawing/2014/main" id="{CE2D5716-6411-D2F8-1FA1-A9D971938412}"/>
              </a:ext>
            </a:extLst>
          </p:cNvPr>
          <p:cNvCxnSpPr/>
          <p:nvPr userDrawn="1"/>
        </p:nvCxnSpPr>
        <p:spPr>
          <a:xfrm>
            <a:off x="201187" y="1836809"/>
            <a:ext cx="4779887" cy="0"/>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sp>
        <p:nvSpPr>
          <p:cNvPr id="303" name="Text Placeholder 302">
            <a:extLst>
              <a:ext uri="{FF2B5EF4-FFF2-40B4-BE49-F238E27FC236}">
                <a16:creationId xmlns:a16="http://schemas.microsoft.com/office/drawing/2014/main" id="{16964CD9-9EEA-D311-2392-4339074AF6B2}"/>
              </a:ext>
            </a:extLst>
          </p:cNvPr>
          <p:cNvSpPr>
            <a:spLocks noGrp="1"/>
          </p:cNvSpPr>
          <p:nvPr>
            <p:ph type="body" sz="quarter" idx="10"/>
          </p:nvPr>
        </p:nvSpPr>
        <p:spPr>
          <a:xfrm>
            <a:off x="201216" y="2057401"/>
            <a:ext cx="4780359" cy="290631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04" name="Text Placeholder 306">
            <a:extLst>
              <a:ext uri="{FF2B5EF4-FFF2-40B4-BE49-F238E27FC236}">
                <a16:creationId xmlns:a16="http://schemas.microsoft.com/office/drawing/2014/main" id="{A75AA138-1FAA-E7DD-0DCE-D8CAE85334D6}"/>
              </a:ext>
            </a:extLst>
          </p:cNvPr>
          <p:cNvSpPr>
            <a:spLocks noGrp="1"/>
          </p:cNvSpPr>
          <p:nvPr>
            <p:ph type="body" sz="quarter" idx="12" hasCustomPrompt="1"/>
          </p:nvPr>
        </p:nvSpPr>
        <p:spPr>
          <a:xfrm>
            <a:off x="169725" y="1326964"/>
            <a:ext cx="5017294" cy="428567"/>
          </a:xfrm>
          <a:prstGeom prst="rect">
            <a:avLst/>
          </a:prstGeom>
        </p:spPr>
        <p:txBody>
          <a:bodyPr/>
          <a:lstStyle>
            <a:lvl1pPr marL="0" indent="0">
              <a:buNone/>
              <a:defRPr sz="3000">
                <a:solidFill>
                  <a:schemeClr val="tx1"/>
                </a:solidFill>
                <a:latin typeface="+mj-lt"/>
              </a:defRPr>
            </a:lvl1pPr>
          </a:lstStyle>
          <a:p>
            <a:pPr lvl="0"/>
            <a:r>
              <a:rPr lang="en-US"/>
              <a:t>TITLE SLIDE MAIN</a:t>
            </a:r>
            <a:endParaRPr lang="en-GB"/>
          </a:p>
        </p:txBody>
      </p:sp>
    </p:spTree>
    <p:extLst>
      <p:ext uri="{BB962C8B-B14F-4D97-AF65-F5344CB8AC3E}">
        <p14:creationId xmlns:p14="http://schemas.microsoft.com/office/powerpoint/2010/main" val="394313158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grpSp>
        <p:nvGrpSpPr>
          <p:cNvPr id="11" name="Graphic 7">
            <a:extLst>
              <a:ext uri="{FF2B5EF4-FFF2-40B4-BE49-F238E27FC236}">
                <a16:creationId xmlns:a16="http://schemas.microsoft.com/office/drawing/2014/main" id="{12B8B998-F895-87DF-CC50-2F7E4BF8F626}"/>
              </a:ext>
            </a:extLst>
          </p:cNvPr>
          <p:cNvGrpSpPr/>
          <p:nvPr/>
        </p:nvGrpSpPr>
        <p:grpSpPr>
          <a:xfrm>
            <a:off x="169725" y="177951"/>
            <a:ext cx="687526" cy="687200"/>
            <a:chOff x="1785937" y="1037367"/>
            <a:chExt cx="603599" cy="603313"/>
          </a:xfrm>
        </p:grpSpPr>
        <p:grpSp>
          <p:nvGrpSpPr>
            <p:cNvPr id="12" name="Graphic 7">
              <a:extLst>
                <a:ext uri="{FF2B5EF4-FFF2-40B4-BE49-F238E27FC236}">
                  <a16:creationId xmlns:a16="http://schemas.microsoft.com/office/drawing/2014/main" id="{0BF6378D-6848-DD74-819E-CA507A6BC358}"/>
                </a:ext>
              </a:extLst>
            </p:cNvPr>
            <p:cNvGrpSpPr/>
            <p:nvPr/>
          </p:nvGrpSpPr>
          <p:grpSpPr>
            <a:xfrm>
              <a:off x="1906905" y="1386459"/>
              <a:ext cx="481488" cy="254222"/>
              <a:chOff x="1906905" y="1386459"/>
              <a:chExt cx="481488" cy="254222"/>
            </a:xfrm>
          </p:grpSpPr>
          <p:sp>
            <p:nvSpPr>
              <p:cNvPr id="13" name="Freeform: Shape 12">
                <a:extLst>
                  <a:ext uri="{FF2B5EF4-FFF2-40B4-BE49-F238E27FC236}">
                    <a16:creationId xmlns:a16="http://schemas.microsoft.com/office/drawing/2014/main" id="{AB47360C-CE4A-3DE7-5C47-FFE9709F908B}"/>
                  </a:ext>
                </a:extLst>
              </p:cNvPr>
              <p:cNvSpPr/>
              <p:nvPr/>
            </p:nvSpPr>
            <p:spPr>
              <a:xfrm>
                <a:off x="1906905" y="1386459"/>
                <a:ext cx="481488" cy="254222"/>
              </a:xfrm>
              <a:custGeom>
                <a:avLst/>
                <a:gdLst>
                  <a:gd name="connsiteX0" fmla="*/ 481489 w 481488"/>
                  <a:gd name="connsiteY0" fmla="*/ 0 h 254222"/>
                  <a:gd name="connsiteX1" fmla="*/ 0 w 481488"/>
                  <a:gd name="connsiteY1" fmla="*/ 31814 h 254222"/>
                  <a:gd name="connsiteX2" fmla="*/ 0 w 481488"/>
                  <a:gd name="connsiteY2" fmla="*/ 222695 h 254222"/>
                  <a:gd name="connsiteX3" fmla="*/ 481489 w 481488"/>
                  <a:gd name="connsiteY3" fmla="*/ 254222 h 254222"/>
                  <a:gd name="connsiteX4" fmla="*/ 481489 w 481488"/>
                  <a:gd name="connsiteY4" fmla="*/ 0 h 2542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1488" h="254222">
                    <a:moveTo>
                      <a:pt x="481489" y="0"/>
                    </a:moveTo>
                    <a:lnTo>
                      <a:pt x="0" y="31814"/>
                    </a:lnTo>
                    <a:lnTo>
                      <a:pt x="0" y="222695"/>
                    </a:lnTo>
                    <a:lnTo>
                      <a:pt x="481489" y="254222"/>
                    </a:lnTo>
                    <a:lnTo>
                      <a:pt x="481489" y="0"/>
                    </a:lnTo>
                    <a:close/>
                  </a:path>
                </a:pathLst>
              </a:custGeom>
              <a:solidFill>
                <a:srgbClr val="78D64B"/>
              </a:solidFill>
              <a:ln w="9525" cap="flat">
                <a:noFill/>
                <a:prstDash val="solid"/>
                <a:miter/>
              </a:ln>
            </p:spPr>
            <p:txBody>
              <a:bodyPr rtlCol="0" anchor="ctr"/>
              <a:lstStyle/>
              <a:p>
                <a:endParaRPr lang="en-GB" sz="1350"/>
              </a:p>
            </p:txBody>
          </p:sp>
          <p:grpSp>
            <p:nvGrpSpPr>
              <p:cNvPr id="14" name="Graphic 7">
                <a:extLst>
                  <a:ext uri="{FF2B5EF4-FFF2-40B4-BE49-F238E27FC236}">
                    <a16:creationId xmlns:a16="http://schemas.microsoft.com/office/drawing/2014/main" id="{C68A9EBD-F461-4EF7-B0F8-83CDA79441EE}"/>
                  </a:ext>
                </a:extLst>
              </p:cNvPr>
              <p:cNvGrpSpPr/>
              <p:nvPr/>
            </p:nvGrpSpPr>
            <p:grpSpPr>
              <a:xfrm>
                <a:off x="1939480" y="1442370"/>
                <a:ext cx="418242" cy="140874"/>
                <a:chOff x="1939480" y="1442370"/>
                <a:chExt cx="418242" cy="140874"/>
              </a:xfrm>
              <a:solidFill>
                <a:srgbClr val="1D252D"/>
              </a:solidFill>
            </p:grpSpPr>
            <p:sp>
              <p:nvSpPr>
                <p:cNvPr id="15" name="Freeform: Shape 14">
                  <a:extLst>
                    <a:ext uri="{FF2B5EF4-FFF2-40B4-BE49-F238E27FC236}">
                      <a16:creationId xmlns:a16="http://schemas.microsoft.com/office/drawing/2014/main" id="{C850858B-6035-3719-8D2C-CF63D2A6905D}"/>
                    </a:ext>
                  </a:extLst>
                </p:cNvPr>
                <p:cNvSpPr/>
                <p:nvPr/>
              </p:nvSpPr>
              <p:spPr>
                <a:xfrm>
                  <a:off x="1939480" y="1442370"/>
                  <a:ext cx="69246" cy="140874"/>
                </a:xfrm>
                <a:custGeom>
                  <a:avLst/>
                  <a:gdLst>
                    <a:gd name="connsiteX0" fmla="*/ 0 w 69246"/>
                    <a:gd name="connsiteY0" fmla="*/ 140875 h 140874"/>
                    <a:gd name="connsiteX1" fmla="*/ 0 w 69246"/>
                    <a:gd name="connsiteY1" fmla="*/ 0 h 140874"/>
                    <a:gd name="connsiteX2" fmla="*/ 28004 w 69246"/>
                    <a:gd name="connsiteY2" fmla="*/ 0 h 140874"/>
                    <a:gd name="connsiteX3" fmla="*/ 28004 w 69246"/>
                    <a:gd name="connsiteY3" fmla="*/ 50292 h 140874"/>
                    <a:gd name="connsiteX4" fmla="*/ 41243 w 69246"/>
                    <a:gd name="connsiteY4" fmla="*/ 50292 h 140874"/>
                    <a:gd name="connsiteX5" fmla="*/ 41243 w 69246"/>
                    <a:gd name="connsiteY5" fmla="*/ 0 h 140874"/>
                    <a:gd name="connsiteX6" fmla="*/ 69247 w 69246"/>
                    <a:gd name="connsiteY6" fmla="*/ 0 h 140874"/>
                    <a:gd name="connsiteX7" fmla="*/ 69247 w 69246"/>
                    <a:gd name="connsiteY7" fmla="*/ 140875 h 140874"/>
                    <a:gd name="connsiteX8" fmla="*/ 41243 w 69246"/>
                    <a:gd name="connsiteY8" fmla="*/ 140875 h 140874"/>
                    <a:gd name="connsiteX9" fmla="*/ 41243 w 69246"/>
                    <a:gd name="connsiteY9" fmla="*/ 76962 h 140874"/>
                    <a:gd name="connsiteX10" fmla="*/ 28004 w 69246"/>
                    <a:gd name="connsiteY10" fmla="*/ 76962 h 140874"/>
                    <a:gd name="connsiteX11" fmla="*/ 28004 w 69246"/>
                    <a:gd name="connsiteY11" fmla="*/ 140875 h 140874"/>
                    <a:gd name="connsiteX12" fmla="*/ 0 w 69246"/>
                    <a:gd name="connsiteY12" fmla="*/ 140875 h 140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246" h="140874">
                      <a:moveTo>
                        <a:pt x="0" y="140875"/>
                      </a:moveTo>
                      <a:lnTo>
                        <a:pt x="0" y="0"/>
                      </a:lnTo>
                      <a:lnTo>
                        <a:pt x="28004" y="0"/>
                      </a:lnTo>
                      <a:lnTo>
                        <a:pt x="28004" y="50292"/>
                      </a:lnTo>
                      <a:lnTo>
                        <a:pt x="41243" y="50292"/>
                      </a:lnTo>
                      <a:lnTo>
                        <a:pt x="41243" y="0"/>
                      </a:lnTo>
                      <a:lnTo>
                        <a:pt x="69247" y="0"/>
                      </a:lnTo>
                      <a:lnTo>
                        <a:pt x="69247" y="140875"/>
                      </a:lnTo>
                      <a:lnTo>
                        <a:pt x="41243" y="140875"/>
                      </a:lnTo>
                      <a:lnTo>
                        <a:pt x="41243" y="76962"/>
                      </a:lnTo>
                      <a:lnTo>
                        <a:pt x="28004" y="76962"/>
                      </a:lnTo>
                      <a:lnTo>
                        <a:pt x="28004" y="140875"/>
                      </a:lnTo>
                      <a:lnTo>
                        <a:pt x="0" y="140875"/>
                      </a:lnTo>
                      <a:close/>
                    </a:path>
                  </a:pathLst>
                </a:custGeom>
                <a:solidFill>
                  <a:srgbClr val="1D252D"/>
                </a:solidFill>
                <a:ln w="9525" cap="flat">
                  <a:noFill/>
                  <a:prstDash val="solid"/>
                  <a:miter/>
                </a:ln>
              </p:spPr>
              <p:txBody>
                <a:bodyPr rtlCol="0" anchor="ctr"/>
                <a:lstStyle/>
                <a:p>
                  <a:endParaRPr lang="en-GB" sz="1350"/>
                </a:p>
              </p:txBody>
            </p:sp>
            <p:sp>
              <p:nvSpPr>
                <p:cNvPr id="16" name="Freeform: Shape 15">
                  <a:extLst>
                    <a:ext uri="{FF2B5EF4-FFF2-40B4-BE49-F238E27FC236}">
                      <a16:creationId xmlns:a16="http://schemas.microsoft.com/office/drawing/2014/main" id="{C6D2F177-104B-C2FA-7AB3-755C3CCED553}"/>
                    </a:ext>
                  </a:extLst>
                </p:cNvPr>
                <p:cNvSpPr/>
                <p:nvPr/>
              </p:nvSpPr>
              <p:spPr>
                <a:xfrm>
                  <a:off x="2021300" y="1442370"/>
                  <a:ext cx="58197" cy="140874"/>
                </a:xfrm>
                <a:custGeom>
                  <a:avLst/>
                  <a:gdLst>
                    <a:gd name="connsiteX0" fmla="*/ 0 w 58197"/>
                    <a:gd name="connsiteY0" fmla="*/ 140875 h 140874"/>
                    <a:gd name="connsiteX1" fmla="*/ 0 w 58197"/>
                    <a:gd name="connsiteY1" fmla="*/ 0 h 140874"/>
                    <a:gd name="connsiteX2" fmla="*/ 56388 w 58197"/>
                    <a:gd name="connsiteY2" fmla="*/ 0 h 140874"/>
                    <a:gd name="connsiteX3" fmla="*/ 56388 w 58197"/>
                    <a:gd name="connsiteY3" fmla="*/ 27242 h 140874"/>
                    <a:gd name="connsiteX4" fmla="*/ 28670 w 58197"/>
                    <a:gd name="connsiteY4" fmla="*/ 27242 h 140874"/>
                    <a:gd name="connsiteX5" fmla="*/ 28670 w 58197"/>
                    <a:gd name="connsiteY5" fmla="*/ 54578 h 140874"/>
                    <a:gd name="connsiteX6" fmla="*/ 55245 w 58197"/>
                    <a:gd name="connsiteY6" fmla="*/ 54578 h 140874"/>
                    <a:gd name="connsiteX7" fmla="*/ 55245 w 58197"/>
                    <a:gd name="connsiteY7" fmla="*/ 81153 h 140874"/>
                    <a:gd name="connsiteX8" fmla="*/ 28670 w 58197"/>
                    <a:gd name="connsiteY8" fmla="*/ 81153 h 140874"/>
                    <a:gd name="connsiteX9" fmla="*/ 28670 w 58197"/>
                    <a:gd name="connsiteY9" fmla="*/ 113443 h 140874"/>
                    <a:gd name="connsiteX10" fmla="*/ 58198 w 58197"/>
                    <a:gd name="connsiteY10" fmla="*/ 113443 h 140874"/>
                    <a:gd name="connsiteX11" fmla="*/ 58198 w 58197"/>
                    <a:gd name="connsiteY11" fmla="*/ 140779 h 140874"/>
                    <a:gd name="connsiteX12" fmla="*/ 0 w 58197"/>
                    <a:gd name="connsiteY12" fmla="*/ 140779 h 140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8197" h="140874">
                      <a:moveTo>
                        <a:pt x="0" y="140875"/>
                      </a:moveTo>
                      <a:lnTo>
                        <a:pt x="0" y="0"/>
                      </a:lnTo>
                      <a:lnTo>
                        <a:pt x="56388" y="0"/>
                      </a:lnTo>
                      <a:lnTo>
                        <a:pt x="56388" y="27242"/>
                      </a:lnTo>
                      <a:lnTo>
                        <a:pt x="28670" y="27242"/>
                      </a:lnTo>
                      <a:lnTo>
                        <a:pt x="28670" y="54578"/>
                      </a:lnTo>
                      <a:lnTo>
                        <a:pt x="55245" y="54578"/>
                      </a:lnTo>
                      <a:lnTo>
                        <a:pt x="55245" y="81153"/>
                      </a:lnTo>
                      <a:lnTo>
                        <a:pt x="28670" y="81153"/>
                      </a:lnTo>
                      <a:lnTo>
                        <a:pt x="28670" y="113443"/>
                      </a:lnTo>
                      <a:lnTo>
                        <a:pt x="58198" y="113443"/>
                      </a:lnTo>
                      <a:lnTo>
                        <a:pt x="58198" y="140779"/>
                      </a:lnTo>
                      <a:lnTo>
                        <a:pt x="0" y="140779"/>
                      </a:lnTo>
                      <a:close/>
                    </a:path>
                  </a:pathLst>
                </a:custGeom>
                <a:solidFill>
                  <a:srgbClr val="1D252D"/>
                </a:solidFill>
                <a:ln w="9525" cap="flat">
                  <a:noFill/>
                  <a:prstDash val="solid"/>
                  <a:miter/>
                </a:ln>
              </p:spPr>
              <p:txBody>
                <a:bodyPr rtlCol="0" anchor="ctr"/>
                <a:lstStyle/>
                <a:p>
                  <a:endParaRPr lang="en-GB" sz="1350"/>
                </a:p>
              </p:txBody>
            </p:sp>
            <p:sp>
              <p:nvSpPr>
                <p:cNvPr id="17" name="Freeform: Shape 16">
                  <a:extLst>
                    <a:ext uri="{FF2B5EF4-FFF2-40B4-BE49-F238E27FC236}">
                      <a16:creationId xmlns:a16="http://schemas.microsoft.com/office/drawing/2014/main" id="{F7CC09FB-26B6-6AEB-2154-794A6FACEBB4}"/>
                    </a:ext>
                  </a:extLst>
                </p:cNvPr>
                <p:cNvSpPr/>
                <p:nvPr/>
              </p:nvSpPr>
              <p:spPr>
                <a:xfrm>
                  <a:off x="2085022" y="1442370"/>
                  <a:ext cx="74771" cy="140874"/>
                </a:xfrm>
                <a:custGeom>
                  <a:avLst/>
                  <a:gdLst>
                    <a:gd name="connsiteX0" fmla="*/ 0 w 74771"/>
                    <a:gd name="connsiteY0" fmla="*/ 140875 h 140874"/>
                    <a:gd name="connsiteX1" fmla="*/ 13621 w 74771"/>
                    <a:gd name="connsiteY1" fmla="*/ 0 h 140874"/>
                    <a:gd name="connsiteX2" fmla="*/ 61341 w 74771"/>
                    <a:gd name="connsiteY2" fmla="*/ 0 h 140874"/>
                    <a:gd name="connsiteX3" fmla="*/ 74771 w 74771"/>
                    <a:gd name="connsiteY3" fmla="*/ 140875 h 140874"/>
                    <a:gd name="connsiteX4" fmla="*/ 48006 w 74771"/>
                    <a:gd name="connsiteY4" fmla="*/ 140875 h 140874"/>
                    <a:gd name="connsiteX5" fmla="*/ 46006 w 74771"/>
                    <a:gd name="connsiteY5" fmla="*/ 118110 h 140874"/>
                    <a:gd name="connsiteX6" fmla="*/ 28956 w 74771"/>
                    <a:gd name="connsiteY6" fmla="*/ 118110 h 140874"/>
                    <a:gd name="connsiteX7" fmla="*/ 27337 w 74771"/>
                    <a:gd name="connsiteY7" fmla="*/ 140875 h 140874"/>
                    <a:gd name="connsiteX8" fmla="*/ 0 w 74771"/>
                    <a:gd name="connsiteY8" fmla="*/ 140875 h 140874"/>
                    <a:gd name="connsiteX9" fmla="*/ 31147 w 74771"/>
                    <a:gd name="connsiteY9" fmla="*/ 95631 h 140874"/>
                    <a:gd name="connsiteX10" fmla="*/ 43910 w 74771"/>
                    <a:gd name="connsiteY10" fmla="*/ 95631 h 140874"/>
                    <a:gd name="connsiteX11" fmla="*/ 37719 w 74771"/>
                    <a:gd name="connsiteY11" fmla="*/ 24003 h 140874"/>
                    <a:gd name="connsiteX12" fmla="*/ 36385 w 74771"/>
                    <a:gd name="connsiteY12" fmla="*/ 24003 h 140874"/>
                    <a:gd name="connsiteX13" fmla="*/ 31147 w 74771"/>
                    <a:gd name="connsiteY13" fmla="*/ 95631 h 140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4771" h="140874">
                      <a:moveTo>
                        <a:pt x="0" y="140875"/>
                      </a:moveTo>
                      <a:lnTo>
                        <a:pt x="13621" y="0"/>
                      </a:lnTo>
                      <a:lnTo>
                        <a:pt x="61341" y="0"/>
                      </a:lnTo>
                      <a:lnTo>
                        <a:pt x="74771" y="140875"/>
                      </a:lnTo>
                      <a:lnTo>
                        <a:pt x="48006" y="140875"/>
                      </a:lnTo>
                      <a:lnTo>
                        <a:pt x="46006" y="118110"/>
                      </a:lnTo>
                      <a:lnTo>
                        <a:pt x="28956" y="118110"/>
                      </a:lnTo>
                      <a:lnTo>
                        <a:pt x="27337" y="140875"/>
                      </a:lnTo>
                      <a:lnTo>
                        <a:pt x="0" y="140875"/>
                      </a:lnTo>
                      <a:close/>
                      <a:moveTo>
                        <a:pt x="31147" y="95631"/>
                      </a:moveTo>
                      <a:lnTo>
                        <a:pt x="43910" y="95631"/>
                      </a:lnTo>
                      <a:lnTo>
                        <a:pt x="37719" y="24003"/>
                      </a:lnTo>
                      <a:lnTo>
                        <a:pt x="36385" y="24003"/>
                      </a:lnTo>
                      <a:lnTo>
                        <a:pt x="31147" y="95631"/>
                      </a:lnTo>
                      <a:close/>
                    </a:path>
                  </a:pathLst>
                </a:custGeom>
                <a:solidFill>
                  <a:srgbClr val="1D252D"/>
                </a:solidFill>
                <a:ln w="9525" cap="flat">
                  <a:noFill/>
                  <a:prstDash val="solid"/>
                  <a:miter/>
                </a:ln>
              </p:spPr>
              <p:txBody>
                <a:bodyPr rtlCol="0" anchor="ctr"/>
                <a:lstStyle/>
                <a:p>
                  <a:endParaRPr lang="en-GB" sz="1350"/>
                </a:p>
              </p:txBody>
            </p:sp>
            <p:sp>
              <p:nvSpPr>
                <p:cNvPr id="18" name="Freeform: Shape 17">
                  <a:extLst>
                    <a:ext uri="{FF2B5EF4-FFF2-40B4-BE49-F238E27FC236}">
                      <a16:creationId xmlns:a16="http://schemas.microsoft.com/office/drawing/2014/main" id="{5A0B687A-85E6-2D54-1948-E27C3D5E048D}"/>
                    </a:ext>
                  </a:extLst>
                </p:cNvPr>
                <p:cNvSpPr/>
                <p:nvPr/>
              </p:nvSpPr>
              <p:spPr>
                <a:xfrm>
                  <a:off x="2168366" y="1442370"/>
                  <a:ext cx="57245" cy="140874"/>
                </a:xfrm>
                <a:custGeom>
                  <a:avLst/>
                  <a:gdLst>
                    <a:gd name="connsiteX0" fmla="*/ 0 w 57245"/>
                    <a:gd name="connsiteY0" fmla="*/ 140875 h 140874"/>
                    <a:gd name="connsiteX1" fmla="*/ 0 w 57245"/>
                    <a:gd name="connsiteY1" fmla="*/ 0 h 140874"/>
                    <a:gd name="connsiteX2" fmla="*/ 28194 w 57245"/>
                    <a:gd name="connsiteY2" fmla="*/ 0 h 140874"/>
                    <a:gd name="connsiteX3" fmla="*/ 28194 w 57245"/>
                    <a:gd name="connsiteY3" fmla="*/ 116872 h 140874"/>
                    <a:gd name="connsiteX4" fmla="*/ 57245 w 57245"/>
                    <a:gd name="connsiteY4" fmla="*/ 116872 h 140874"/>
                    <a:gd name="connsiteX5" fmla="*/ 57245 w 57245"/>
                    <a:gd name="connsiteY5" fmla="*/ 140779 h 140874"/>
                    <a:gd name="connsiteX6" fmla="*/ 0 w 57245"/>
                    <a:gd name="connsiteY6" fmla="*/ 140779 h 140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245" h="140874">
                      <a:moveTo>
                        <a:pt x="0" y="140875"/>
                      </a:moveTo>
                      <a:lnTo>
                        <a:pt x="0" y="0"/>
                      </a:lnTo>
                      <a:lnTo>
                        <a:pt x="28194" y="0"/>
                      </a:lnTo>
                      <a:lnTo>
                        <a:pt x="28194" y="116872"/>
                      </a:lnTo>
                      <a:lnTo>
                        <a:pt x="57245" y="116872"/>
                      </a:lnTo>
                      <a:lnTo>
                        <a:pt x="57245" y="140779"/>
                      </a:lnTo>
                      <a:lnTo>
                        <a:pt x="0" y="140779"/>
                      </a:lnTo>
                      <a:close/>
                    </a:path>
                  </a:pathLst>
                </a:custGeom>
                <a:solidFill>
                  <a:srgbClr val="1D252D"/>
                </a:solidFill>
                <a:ln w="9525" cap="flat">
                  <a:noFill/>
                  <a:prstDash val="solid"/>
                  <a:miter/>
                </a:ln>
              </p:spPr>
              <p:txBody>
                <a:bodyPr rtlCol="0" anchor="ctr"/>
                <a:lstStyle/>
                <a:p>
                  <a:endParaRPr lang="en-GB" sz="1350"/>
                </a:p>
              </p:txBody>
            </p:sp>
            <p:sp>
              <p:nvSpPr>
                <p:cNvPr id="19" name="Freeform: Shape 18">
                  <a:extLst>
                    <a:ext uri="{FF2B5EF4-FFF2-40B4-BE49-F238E27FC236}">
                      <a16:creationId xmlns:a16="http://schemas.microsoft.com/office/drawing/2014/main" id="{69DB5673-1E43-1B4F-382B-F31CC5263876}"/>
                    </a:ext>
                  </a:extLst>
                </p:cNvPr>
                <p:cNvSpPr/>
                <p:nvPr/>
              </p:nvSpPr>
              <p:spPr>
                <a:xfrm>
                  <a:off x="2218943" y="1442370"/>
                  <a:ext cx="61626" cy="140874"/>
                </a:xfrm>
                <a:custGeom>
                  <a:avLst/>
                  <a:gdLst>
                    <a:gd name="connsiteX0" fmla="*/ 16764 w 61626"/>
                    <a:gd name="connsiteY0" fmla="*/ 140875 h 140874"/>
                    <a:gd name="connsiteX1" fmla="*/ 16764 w 61626"/>
                    <a:gd name="connsiteY1" fmla="*/ 27051 h 140874"/>
                    <a:gd name="connsiteX2" fmla="*/ 0 w 61626"/>
                    <a:gd name="connsiteY2" fmla="*/ 27051 h 140874"/>
                    <a:gd name="connsiteX3" fmla="*/ 0 w 61626"/>
                    <a:gd name="connsiteY3" fmla="*/ 0 h 140874"/>
                    <a:gd name="connsiteX4" fmla="*/ 61627 w 61626"/>
                    <a:gd name="connsiteY4" fmla="*/ 0 h 140874"/>
                    <a:gd name="connsiteX5" fmla="*/ 61627 w 61626"/>
                    <a:gd name="connsiteY5" fmla="*/ 27051 h 140874"/>
                    <a:gd name="connsiteX6" fmla="*/ 44863 w 61626"/>
                    <a:gd name="connsiteY6" fmla="*/ 27051 h 140874"/>
                    <a:gd name="connsiteX7" fmla="*/ 44863 w 61626"/>
                    <a:gd name="connsiteY7" fmla="*/ 140875 h 140874"/>
                    <a:gd name="connsiteX8" fmla="*/ 16669 w 61626"/>
                    <a:gd name="connsiteY8" fmla="*/ 140875 h 140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626" h="140874">
                      <a:moveTo>
                        <a:pt x="16764" y="140875"/>
                      </a:moveTo>
                      <a:lnTo>
                        <a:pt x="16764" y="27051"/>
                      </a:lnTo>
                      <a:lnTo>
                        <a:pt x="0" y="27051"/>
                      </a:lnTo>
                      <a:lnTo>
                        <a:pt x="0" y="0"/>
                      </a:lnTo>
                      <a:lnTo>
                        <a:pt x="61627" y="0"/>
                      </a:lnTo>
                      <a:lnTo>
                        <a:pt x="61627" y="27051"/>
                      </a:lnTo>
                      <a:lnTo>
                        <a:pt x="44863" y="27051"/>
                      </a:lnTo>
                      <a:lnTo>
                        <a:pt x="44863" y="140875"/>
                      </a:lnTo>
                      <a:lnTo>
                        <a:pt x="16669" y="140875"/>
                      </a:lnTo>
                      <a:close/>
                    </a:path>
                  </a:pathLst>
                </a:custGeom>
                <a:solidFill>
                  <a:srgbClr val="1D252D"/>
                </a:solidFill>
                <a:ln w="9525" cap="flat">
                  <a:noFill/>
                  <a:prstDash val="solid"/>
                  <a:miter/>
                </a:ln>
              </p:spPr>
              <p:txBody>
                <a:bodyPr rtlCol="0" anchor="ctr"/>
                <a:lstStyle/>
                <a:p>
                  <a:endParaRPr lang="en-GB" sz="1350"/>
                </a:p>
              </p:txBody>
            </p:sp>
            <p:sp>
              <p:nvSpPr>
                <p:cNvPr id="20" name="Freeform: Shape 19">
                  <a:extLst>
                    <a:ext uri="{FF2B5EF4-FFF2-40B4-BE49-F238E27FC236}">
                      <a16:creationId xmlns:a16="http://schemas.microsoft.com/office/drawing/2014/main" id="{BA7FC01F-55DB-041D-60EE-C37799139171}"/>
                    </a:ext>
                  </a:extLst>
                </p:cNvPr>
                <p:cNvSpPr/>
                <p:nvPr/>
              </p:nvSpPr>
              <p:spPr>
                <a:xfrm>
                  <a:off x="2288476" y="1442370"/>
                  <a:ext cx="69246" cy="140874"/>
                </a:xfrm>
                <a:custGeom>
                  <a:avLst/>
                  <a:gdLst>
                    <a:gd name="connsiteX0" fmla="*/ 0 w 69246"/>
                    <a:gd name="connsiteY0" fmla="*/ 140875 h 140874"/>
                    <a:gd name="connsiteX1" fmla="*/ 0 w 69246"/>
                    <a:gd name="connsiteY1" fmla="*/ 0 h 140874"/>
                    <a:gd name="connsiteX2" fmla="*/ 28003 w 69246"/>
                    <a:gd name="connsiteY2" fmla="*/ 0 h 140874"/>
                    <a:gd name="connsiteX3" fmla="*/ 28003 w 69246"/>
                    <a:gd name="connsiteY3" fmla="*/ 50292 h 140874"/>
                    <a:gd name="connsiteX4" fmla="*/ 41243 w 69246"/>
                    <a:gd name="connsiteY4" fmla="*/ 50292 h 140874"/>
                    <a:gd name="connsiteX5" fmla="*/ 41243 w 69246"/>
                    <a:gd name="connsiteY5" fmla="*/ 0 h 140874"/>
                    <a:gd name="connsiteX6" fmla="*/ 69247 w 69246"/>
                    <a:gd name="connsiteY6" fmla="*/ 0 h 140874"/>
                    <a:gd name="connsiteX7" fmla="*/ 69247 w 69246"/>
                    <a:gd name="connsiteY7" fmla="*/ 140875 h 140874"/>
                    <a:gd name="connsiteX8" fmla="*/ 41243 w 69246"/>
                    <a:gd name="connsiteY8" fmla="*/ 140875 h 140874"/>
                    <a:gd name="connsiteX9" fmla="*/ 41243 w 69246"/>
                    <a:gd name="connsiteY9" fmla="*/ 76962 h 140874"/>
                    <a:gd name="connsiteX10" fmla="*/ 28003 w 69246"/>
                    <a:gd name="connsiteY10" fmla="*/ 76962 h 140874"/>
                    <a:gd name="connsiteX11" fmla="*/ 28003 w 69246"/>
                    <a:gd name="connsiteY11" fmla="*/ 140875 h 140874"/>
                    <a:gd name="connsiteX12" fmla="*/ 0 w 69246"/>
                    <a:gd name="connsiteY12" fmla="*/ 140875 h 140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246" h="140874">
                      <a:moveTo>
                        <a:pt x="0" y="140875"/>
                      </a:moveTo>
                      <a:lnTo>
                        <a:pt x="0" y="0"/>
                      </a:lnTo>
                      <a:lnTo>
                        <a:pt x="28003" y="0"/>
                      </a:lnTo>
                      <a:lnTo>
                        <a:pt x="28003" y="50292"/>
                      </a:lnTo>
                      <a:lnTo>
                        <a:pt x="41243" y="50292"/>
                      </a:lnTo>
                      <a:lnTo>
                        <a:pt x="41243" y="0"/>
                      </a:lnTo>
                      <a:lnTo>
                        <a:pt x="69247" y="0"/>
                      </a:lnTo>
                      <a:lnTo>
                        <a:pt x="69247" y="140875"/>
                      </a:lnTo>
                      <a:lnTo>
                        <a:pt x="41243" y="140875"/>
                      </a:lnTo>
                      <a:lnTo>
                        <a:pt x="41243" y="76962"/>
                      </a:lnTo>
                      <a:lnTo>
                        <a:pt x="28003" y="76962"/>
                      </a:lnTo>
                      <a:lnTo>
                        <a:pt x="28003" y="140875"/>
                      </a:lnTo>
                      <a:lnTo>
                        <a:pt x="0" y="140875"/>
                      </a:lnTo>
                      <a:close/>
                    </a:path>
                  </a:pathLst>
                </a:custGeom>
                <a:solidFill>
                  <a:srgbClr val="1D252D"/>
                </a:solidFill>
                <a:ln w="9525" cap="flat">
                  <a:noFill/>
                  <a:prstDash val="solid"/>
                  <a:miter/>
                </a:ln>
              </p:spPr>
              <p:txBody>
                <a:bodyPr rtlCol="0" anchor="ctr"/>
                <a:lstStyle/>
                <a:p>
                  <a:endParaRPr lang="en-GB" sz="1350"/>
                </a:p>
              </p:txBody>
            </p:sp>
          </p:grpSp>
        </p:grpSp>
        <p:grpSp>
          <p:nvGrpSpPr>
            <p:cNvPr id="21" name="Graphic 7">
              <a:extLst>
                <a:ext uri="{FF2B5EF4-FFF2-40B4-BE49-F238E27FC236}">
                  <a16:creationId xmlns:a16="http://schemas.microsoft.com/office/drawing/2014/main" id="{159FA466-914D-B348-B79C-6E55DCAD49F7}"/>
                </a:ext>
              </a:extLst>
            </p:cNvPr>
            <p:cNvGrpSpPr/>
            <p:nvPr/>
          </p:nvGrpSpPr>
          <p:grpSpPr>
            <a:xfrm>
              <a:off x="1785937" y="1177956"/>
              <a:ext cx="524160" cy="229457"/>
              <a:chOff x="1785937" y="1177956"/>
              <a:chExt cx="524160" cy="229457"/>
            </a:xfrm>
          </p:grpSpPr>
          <p:sp>
            <p:nvSpPr>
              <p:cNvPr id="22" name="Freeform: Shape 21">
                <a:extLst>
                  <a:ext uri="{FF2B5EF4-FFF2-40B4-BE49-F238E27FC236}">
                    <a16:creationId xmlns:a16="http://schemas.microsoft.com/office/drawing/2014/main" id="{ED64C03F-1D59-6BED-00D5-5EC3000B61A5}"/>
                  </a:ext>
                </a:extLst>
              </p:cNvPr>
              <p:cNvSpPr/>
              <p:nvPr/>
            </p:nvSpPr>
            <p:spPr>
              <a:xfrm>
                <a:off x="1785937" y="1177956"/>
                <a:ext cx="524160" cy="229457"/>
              </a:xfrm>
              <a:custGeom>
                <a:avLst/>
                <a:gdLst>
                  <a:gd name="connsiteX0" fmla="*/ 0 w 524160"/>
                  <a:gd name="connsiteY0" fmla="*/ 0 h 229457"/>
                  <a:gd name="connsiteX1" fmla="*/ 0 w 524160"/>
                  <a:gd name="connsiteY1" fmla="*/ 229457 h 229457"/>
                  <a:gd name="connsiteX2" fmla="*/ 524161 w 524160"/>
                  <a:gd name="connsiteY2" fmla="*/ 194405 h 229457"/>
                  <a:gd name="connsiteX3" fmla="*/ 524161 w 524160"/>
                  <a:gd name="connsiteY3" fmla="*/ 0 h 229457"/>
                  <a:gd name="connsiteX4" fmla="*/ 0 w 524160"/>
                  <a:gd name="connsiteY4" fmla="*/ 0 h 2294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160" h="229457">
                    <a:moveTo>
                      <a:pt x="0" y="0"/>
                    </a:moveTo>
                    <a:lnTo>
                      <a:pt x="0" y="229457"/>
                    </a:lnTo>
                    <a:lnTo>
                      <a:pt x="524161" y="194405"/>
                    </a:lnTo>
                    <a:lnTo>
                      <a:pt x="524161" y="0"/>
                    </a:lnTo>
                    <a:lnTo>
                      <a:pt x="0" y="0"/>
                    </a:lnTo>
                    <a:close/>
                  </a:path>
                </a:pathLst>
              </a:custGeom>
              <a:solidFill>
                <a:srgbClr val="49C5B1"/>
              </a:solidFill>
              <a:ln w="9525" cap="flat">
                <a:noFill/>
                <a:prstDash val="solid"/>
                <a:miter/>
              </a:ln>
            </p:spPr>
            <p:txBody>
              <a:bodyPr rtlCol="0" anchor="ctr"/>
              <a:lstStyle/>
              <a:p>
                <a:endParaRPr lang="en-GB" sz="1350"/>
              </a:p>
            </p:txBody>
          </p:sp>
          <p:grpSp>
            <p:nvGrpSpPr>
              <p:cNvPr id="23" name="Graphic 7">
                <a:extLst>
                  <a:ext uri="{FF2B5EF4-FFF2-40B4-BE49-F238E27FC236}">
                    <a16:creationId xmlns:a16="http://schemas.microsoft.com/office/drawing/2014/main" id="{6C901F8F-A522-0ED1-C156-3B061BD20E5A}"/>
                  </a:ext>
                </a:extLst>
              </p:cNvPr>
              <p:cNvGrpSpPr/>
              <p:nvPr/>
            </p:nvGrpSpPr>
            <p:grpSpPr>
              <a:xfrm>
                <a:off x="1813559" y="1210246"/>
                <a:ext cx="471392" cy="140874"/>
                <a:chOff x="1813559" y="1210246"/>
                <a:chExt cx="471392" cy="140874"/>
              </a:xfrm>
              <a:solidFill>
                <a:srgbClr val="1D252D"/>
              </a:solidFill>
            </p:grpSpPr>
            <p:grpSp>
              <p:nvGrpSpPr>
                <p:cNvPr id="24" name="Graphic 7">
                  <a:extLst>
                    <a:ext uri="{FF2B5EF4-FFF2-40B4-BE49-F238E27FC236}">
                      <a16:creationId xmlns:a16="http://schemas.microsoft.com/office/drawing/2014/main" id="{2FBCCD3D-A816-F97F-D093-40C35CC9A823}"/>
                    </a:ext>
                  </a:extLst>
                </p:cNvPr>
                <p:cNvGrpSpPr/>
                <p:nvPr/>
              </p:nvGrpSpPr>
              <p:grpSpPr>
                <a:xfrm>
                  <a:off x="1813559" y="1210246"/>
                  <a:ext cx="471392" cy="140874"/>
                  <a:chOff x="1813559" y="1210246"/>
                  <a:chExt cx="471392" cy="140874"/>
                </a:xfrm>
                <a:solidFill>
                  <a:srgbClr val="1D252D"/>
                </a:solidFill>
              </p:grpSpPr>
              <p:sp>
                <p:nvSpPr>
                  <p:cNvPr id="25" name="Freeform: Shape 24">
                    <a:extLst>
                      <a:ext uri="{FF2B5EF4-FFF2-40B4-BE49-F238E27FC236}">
                        <a16:creationId xmlns:a16="http://schemas.microsoft.com/office/drawing/2014/main" id="{C6614537-3C73-286B-1B28-9FB73728CC6D}"/>
                      </a:ext>
                    </a:extLst>
                  </p:cNvPr>
                  <p:cNvSpPr/>
                  <p:nvPr/>
                </p:nvSpPr>
                <p:spPr>
                  <a:xfrm>
                    <a:off x="1813559" y="1210246"/>
                    <a:ext cx="109823" cy="140874"/>
                  </a:xfrm>
                  <a:custGeom>
                    <a:avLst/>
                    <a:gdLst>
                      <a:gd name="connsiteX0" fmla="*/ 0 w 109823"/>
                      <a:gd name="connsiteY0" fmla="*/ 140875 h 140874"/>
                      <a:gd name="connsiteX1" fmla="*/ 0 w 109823"/>
                      <a:gd name="connsiteY1" fmla="*/ 0 h 140874"/>
                      <a:gd name="connsiteX2" fmla="*/ 42958 w 109823"/>
                      <a:gd name="connsiteY2" fmla="*/ 0 h 140874"/>
                      <a:gd name="connsiteX3" fmla="*/ 54769 w 109823"/>
                      <a:gd name="connsiteY3" fmla="*/ 85916 h 140874"/>
                      <a:gd name="connsiteX4" fmla="*/ 66580 w 109823"/>
                      <a:gd name="connsiteY4" fmla="*/ 0 h 140874"/>
                      <a:gd name="connsiteX5" fmla="*/ 109823 w 109823"/>
                      <a:gd name="connsiteY5" fmla="*/ 0 h 140874"/>
                      <a:gd name="connsiteX6" fmla="*/ 109823 w 109823"/>
                      <a:gd name="connsiteY6" fmla="*/ 140875 h 140874"/>
                      <a:gd name="connsiteX7" fmla="*/ 84106 w 109823"/>
                      <a:gd name="connsiteY7" fmla="*/ 140875 h 140874"/>
                      <a:gd name="connsiteX8" fmla="*/ 84106 w 109823"/>
                      <a:gd name="connsiteY8" fmla="*/ 39338 h 140874"/>
                      <a:gd name="connsiteX9" fmla="*/ 67913 w 109823"/>
                      <a:gd name="connsiteY9" fmla="*/ 140875 h 140874"/>
                      <a:gd name="connsiteX10" fmla="*/ 42672 w 109823"/>
                      <a:gd name="connsiteY10" fmla="*/ 140875 h 140874"/>
                      <a:gd name="connsiteX11" fmla="*/ 25432 w 109823"/>
                      <a:gd name="connsiteY11" fmla="*/ 39338 h 140874"/>
                      <a:gd name="connsiteX12" fmla="*/ 25432 w 109823"/>
                      <a:gd name="connsiteY12" fmla="*/ 140875 h 140874"/>
                      <a:gd name="connsiteX13" fmla="*/ 0 w 109823"/>
                      <a:gd name="connsiteY13" fmla="*/ 140875 h 140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823" h="140874">
                        <a:moveTo>
                          <a:pt x="0" y="140875"/>
                        </a:moveTo>
                        <a:lnTo>
                          <a:pt x="0" y="0"/>
                        </a:lnTo>
                        <a:lnTo>
                          <a:pt x="42958" y="0"/>
                        </a:lnTo>
                        <a:lnTo>
                          <a:pt x="54769" y="85916"/>
                        </a:lnTo>
                        <a:lnTo>
                          <a:pt x="66580" y="0"/>
                        </a:lnTo>
                        <a:lnTo>
                          <a:pt x="109823" y="0"/>
                        </a:lnTo>
                        <a:lnTo>
                          <a:pt x="109823" y="140875"/>
                        </a:lnTo>
                        <a:lnTo>
                          <a:pt x="84106" y="140875"/>
                        </a:lnTo>
                        <a:lnTo>
                          <a:pt x="84106" y="39338"/>
                        </a:lnTo>
                        <a:lnTo>
                          <a:pt x="67913" y="140875"/>
                        </a:lnTo>
                        <a:lnTo>
                          <a:pt x="42672" y="140875"/>
                        </a:lnTo>
                        <a:lnTo>
                          <a:pt x="25432" y="39338"/>
                        </a:lnTo>
                        <a:lnTo>
                          <a:pt x="25432" y="140875"/>
                        </a:lnTo>
                        <a:lnTo>
                          <a:pt x="0" y="140875"/>
                        </a:lnTo>
                        <a:close/>
                      </a:path>
                    </a:pathLst>
                  </a:custGeom>
                  <a:solidFill>
                    <a:srgbClr val="1D252D"/>
                  </a:solidFill>
                  <a:ln w="9525" cap="flat">
                    <a:noFill/>
                    <a:prstDash val="solid"/>
                    <a:miter/>
                  </a:ln>
                </p:spPr>
                <p:txBody>
                  <a:bodyPr rtlCol="0" anchor="ctr"/>
                  <a:lstStyle/>
                  <a:p>
                    <a:endParaRPr lang="en-GB" sz="1350"/>
                  </a:p>
                </p:txBody>
              </p:sp>
              <p:sp>
                <p:nvSpPr>
                  <p:cNvPr id="26" name="Freeform: Shape 25">
                    <a:extLst>
                      <a:ext uri="{FF2B5EF4-FFF2-40B4-BE49-F238E27FC236}">
                        <a16:creationId xmlns:a16="http://schemas.microsoft.com/office/drawing/2014/main" id="{01A7306E-6DB3-E1EF-041D-23D0B4DCCE22}"/>
                      </a:ext>
                    </a:extLst>
                  </p:cNvPr>
                  <p:cNvSpPr/>
                  <p:nvPr/>
                </p:nvSpPr>
                <p:spPr>
                  <a:xfrm>
                    <a:off x="1935861" y="1210246"/>
                    <a:ext cx="58197" cy="140874"/>
                  </a:xfrm>
                  <a:custGeom>
                    <a:avLst/>
                    <a:gdLst>
                      <a:gd name="connsiteX0" fmla="*/ 0 w 58197"/>
                      <a:gd name="connsiteY0" fmla="*/ 140875 h 140874"/>
                      <a:gd name="connsiteX1" fmla="*/ 0 w 58197"/>
                      <a:gd name="connsiteY1" fmla="*/ 0 h 140874"/>
                      <a:gd name="connsiteX2" fmla="*/ 56388 w 58197"/>
                      <a:gd name="connsiteY2" fmla="*/ 0 h 140874"/>
                      <a:gd name="connsiteX3" fmla="*/ 56388 w 58197"/>
                      <a:gd name="connsiteY3" fmla="*/ 27241 h 140874"/>
                      <a:gd name="connsiteX4" fmla="*/ 28670 w 58197"/>
                      <a:gd name="connsiteY4" fmla="*/ 27241 h 140874"/>
                      <a:gd name="connsiteX5" fmla="*/ 28670 w 58197"/>
                      <a:gd name="connsiteY5" fmla="*/ 54578 h 140874"/>
                      <a:gd name="connsiteX6" fmla="*/ 55245 w 58197"/>
                      <a:gd name="connsiteY6" fmla="*/ 54578 h 140874"/>
                      <a:gd name="connsiteX7" fmla="*/ 55245 w 58197"/>
                      <a:gd name="connsiteY7" fmla="*/ 81153 h 140874"/>
                      <a:gd name="connsiteX8" fmla="*/ 28670 w 58197"/>
                      <a:gd name="connsiteY8" fmla="*/ 81153 h 140874"/>
                      <a:gd name="connsiteX9" fmla="*/ 28670 w 58197"/>
                      <a:gd name="connsiteY9" fmla="*/ 113443 h 140874"/>
                      <a:gd name="connsiteX10" fmla="*/ 58198 w 58197"/>
                      <a:gd name="connsiteY10" fmla="*/ 113443 h 140874"/>
                      <a:gd name="connsiteX11" fmla="*/ 58198 w 58197"/>
                      <a:gd name="connsiteY11" fmla="*/ 140779 h 140874"/>
                      <a:gd name="connsiteX12" fmla="*/ 0 w 58197"/>
                      <a:gd name="connsiteY12" fmla="*/ 140779 h 140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8197" h="140874">
                        <a:moveTo>
                          <a:pt x="0" y="140875"/>
                        </a:moveTo>
                        <a:lnTo>
                          <a:pt x="0" y="0"/>
                        </a:lnTo>
                        <a:lnTo>
                          <a:pt x="56388" y="0"/>
                        </a:lnTo>
                        <a:lnTo>
                          <a:pt x="56388" y="27241"/>
                        </a:lnTo>
                        <a:lnTo>
                          <a:pt x="28670" y="27241"/>
                        </a:lnTo>
                        <a:lnTo>
                          <a:pt x="28670" y="54578"/>
                        </a:lnTo>
                        <a:lnTo>
                          <a:pt x="55245" y="54578"/>
                        </a:lnTo>
                        <a:lnTo>
                          <a:pt x="55245" y="81153"/>
                        </a:lnTo>
                        <a:lnTo>
                          <a:pt x="28670" y="81153"/>
                        </a:lnTo>
                        <a:lnTo>
                          <a:pt x="28670" y="113443"/>
                        </a:lnTo>
                        <a:lnTo>
                          <a:pt x="58198" y="113443"/>
                        </a:lnTo>
                        <a:lnTo>
                          <a:pt x="58198" y="140779"/>
                        </a:lnTo>
                        <a:lnTo>
                          <a:pt x="0" y="140779"/>
                        </a:lnTo>
                        <a:close/>
                      </a:path>
                    </a:pathLst>
                  </a:custGeom>
                  <a:solidFill>
                    <a:srgbClr val="1D252D"/>
                  </a:solidFill>
                  <a:ln w="9525" cap="flat">
                    <a:noFill/>
                    <a:prstDash val="solid"/>
                    <a:miter/>
                  </a:ln>
                </p:spPr>
                <p:txBody>
                  <a:bodyPr rtlCol="0" anchor="ctr"/>
                  <a:lstStyle/>
                  <a:p>
                    <a:endParaRPr lang="en-GB" sz="1350"/>
                  </a:p>
                </p:txBody>
              </p:sp>
              <p:sp>
                <p:nvSpPr>
                  <p:cNvPr id="27" name="Freeform: Shape 26">
                    <a:extLst>
                      <a:ext uri="{FF2B5EF4-FFF2-40B4-BE49-F238E27FC236}">
                        <a16:creationId xmlns:a16="http://schemas.microsoft.com/office/drawing/2014/main" id="{A66F7668-D6D3-F5DC-27D7-4D041B0E7FB1}"/>
                      </a:ext>
                    </a:extLst>
                  </p:cNvPr>
                  <p:cNvSpPr/>
                  <p:nvPr/>
                </p:nvSpPr>
                <p:spPr>
                  <a:xfrm>
                    <a:off x="2082641" y="1210246"/>
                    <a:ext cx="61626" cy="140874"/>
                  </a:xfrm>
                  <a:custGeom>
                    <a:avLst/>
                    <a:gdLst>
                      <a:gd name="connsiteX0" fmla="*/ 16764 w 61626"/>
                      <a:gd name="connsiteY0" fmla="*/ 140875 h 140874"/>
                      <a:gd name="connsiteX1" fmla="*/ 16764 w 61626"/>
                      <a:gd name="connsiteY1" fmla="*/ 27051 h 140874"/>
                      <a:gd name="connsiteX2" fmla="*/ 0 w 61626"/>
                      <a:gd name="connsiteY2" fmla="*/ 27051 h 140874"/>
                      <a:gd name="connsiteX3" fmla="*/ 0 w 61626"/>
                      <a:gd name="connsiteY3" fmla="*/ 0 h 140874"/>
                      <a:gd name="connsiteX4" fmla="*/ 61627 w 61626"/>
                      <a:gd name="connsiteY4" fmla="*/ 0 h 140874"/>
                      <a:gd name="connsiteX5" fmla="*/ 61627 w 61626"/>
                      <a:gd name="connsiteY5" fmla="*/ 27051 h 140874"/>
                      <a:gd name="connsiteX6" fmla="*/ 44863 w 61626"/>
                      <a:gd name="connsiteY6" fmla="*/ 27051 h 140874"/>
                      <a:gd name="connsiteX7" fmla="*/ 44863 w 61626"/>
                      <a:gd name="connsiteY7" fmla="*/ 140875 h 140874"/>
                      <a:gd name="connsiteX8" fmla="*/ 16669 w 61626"/>
                      <a:gd name="connsiteY8" fmla="*/ 140875 h 140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626" h="140874">
                        <a:moveTo>
                          <a:pt x="16764" y="140875"/>
                        </a:moveTo>
                        <a:lnTo>
                          <a:pt x="16764" y="27051"/>
                        </a:lnTo>
                        <a:lnTo>
                          <a:pt x="0" y="27051"/>
                        </a:lnTo>
                        <a:lnTo>
                          <a:pt x="0" y="0"/>
                        </a:lnTo>
                        <a:lnTo>
                          <a:pt x="61627" y="0"/>
                        </a:lnTo>
                        <a:lnTo>
                          <a:pt x="61627" y="27051"/>
                        </a:lnTo>
                        <a:lnTo>
                          <a:pt x="44863" y="27051"/>
                        </a:lnTo>
                        <a:lnTo>
                          <a:pt x="44863" y="140875"/>
                        </a:lnTo>
                        <a:lnTo>
                          <a:pt x="16669" y="140875"/>
                        </a:lnTo>
                        <a:close/>
                      </a:path>
                    </a:pathLst>
                  </a:custGeom>
                  <a:solidFill>
                    <a:srgbClr val="1D252D"/>
                  </a:solidFill>
                  <a:ln w="9525" cap="flat">
                    <a:noFill/>
                    <a:prstDash val="solid"/>
                    <a:miter/>
                  </a:ln>
                </p:spPr>
                <p:txBody>
                  <a:bodyPr rtlCol="0" anchor="ctr"/>
                  <a:lstStyle/>
                  <a:p>
                    <a:endParaRPr lang="en-GB" sz="1350"/>
                  </a:p>
                </p:txBody>
              </p:sp>
              <p:sp>
                <p:nvSpPr>
                  <p:cNvPr id="28" name="Freeform: Shape 27">
                    <a:extLst>
                      <a:ext uri="{FF2B5EF4-FFF2-40B4-BE49-F238E27FC236}">
                        <a16:creationId xmlns:a16="http://schemas.microsoft.com/office/drawing/2014/main" id="{760862B3-0CC2-6A8B-7403-021AAD69BA27}"/>
                      </a:ext>
                    </a:extLst>
                  </p:cNvPr>
                  <p:cNvSpPr/>
                  <p:nvPr/>
                </p:nvSpPr>
                <p:spPr>
                  <a:xfrm>
                    <a:off x="2144363" y="1210246"/>
                    <a:ext cx="74771" cy="140874"/>
                  </a:xfrm>
                  <a:custGeom>
                    <a:avLst/>
                    <a:gdLst>
                      <a:gd name="connsiteX0" fmla="*/ 0 w 74771"/>
                      <a:gd name="connsiteY0" fmla="*/ 140875 h 140874"/>
                      <a:gd name="connsiteX1" fmla="*/ 13621 w 74771"/>
                      <a:gd name="connsiteY1" fmla="*/ 0 h 140874"/>
                      <a:gd name="connsiteX2" fmla="*/ 61341 w 74771"/>
                      <a:gd name="connsiteY2" fmla="*/ 0 h 140874"/>
                      <a:gd name="connsiteX3" fmla="*/ 74771 w 74771"/>
                      <a:gd name="connsiteY3" fmla="*/ 140875 h 140874"/>
                      <a:gd name="connsiteX4" fmla="*/ 48006 w 74771"/>
                      <a:gd name="connsiteY4" fmla="*/ 140875 h 140874"/>
                      <a:gd name="connsiteX5" fmla="*/ 46006 w 74771"/>
                      <a:gd name="connsiteY5" fmla="*/ 118110 h 140874"/>
                      <a:gd name="connsiteX6" fmla="*/ 28956 w 74771"/>
                      <a:gd name="connsiteY6" fmla="*/ 118110 h 140874"/>
                      <a:gd name="connsiteX7" fmla="*/ 27337 w 74771"/>
                      <a:gd name="connsiteY7" fmla="*/ 140875 h 140874"/>
                      <a:gd name="connsiteX8" fmla="*/ 0 w 74771"/>
                      <a:gd name="connsiteY8" fmla="*/ 140875 h 140874"/>
                      <a:gd name="connsiteX9" fmla="*/ 31147 w 74771"/>
                      <a:gd name="connsiteY9" fmla="*/ 95631 h 140874"/>
                      <a:gd name="connsiteX10" fmla="*/ 43910 w 74771"/>
                      <a:gd name="connsiteY10" fmla="*/ 95631 h 140874"/>
                      <a:gd name="connsiteX11" fmla="*/ 37719 w 74771"/>
                      <a:gd name="connsiteY11" fmla="*/ 24003 h 140874"/>
                      <a:gd name="connsiteX12" fmla="*/ 36385 w 74771"/>
                      <a:gd name="connsiteY12" fmla="*/ 24003 h 140874"/>
                      <a:gd name="connsiteX13" fmla="*/ 31147 w 74771"/>
                      <a:gd name="connsiteY13" fmla="*/ 95631 h 140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4771" h="140874">
                        <a:moveTo>
                          <a:pt x="0" y="140875"/>
                        </a:moveTo>
                        <a:lnTo>
                          <a:pt x="13621" y="0"/>
                        </a:lnTo>
                        <a:lnTo>
                          <a:pt x="61341" y="0"/>
                        </a:lnTo>
                        <a:lnTo>
                          <a:pt x="74771" y="140875"/>
                        </a:lnTo>
                        <a:lnTo>
                          <a:pt x="48006" y="140875"/>
                        </a:lnTo>
                        <a:lnTo>
                          <a:pt x="46006" y="118110"/>
                        </a:lnTo>
                        <a:lnTo>
                          <a:pt x="28956" y="118110"/>
                        </a:lnTo>
                        <a:lnTo>
                          <a:pt x="27337" y="140875"/>
                        </a:lnTo>
                        <a:lnTo>
                          <a:pt x="0" y="140875"/>
                        </a:lnTo>
                        <a:close/>
                        <a:moveTo>
                          <a:pt x="31147" y="95631"/>
                        </a:moveTo>
                        <a:lnTo>
                          <a:pt x="43910" y="95631"/>
                        </a:lnTo>
                        <a:lnTo>
                          <a:pt x="37719" y="24003"/>
                        </a:lnTo>
                        <a:lnTo>
                          <a:pt x="36385" y="24003"/>
                        </a:lnTo>
                        <a:lnTo>
                          <a:pt x="31147" y="95631"/>
                        </a:lnTo>
                        <a:close/>
                      </a:path>
                    </a:pathLst>
                  </a:custGeom>
                  <a:solidFill>
                    <a:srgbClr val="1D252D"/>
                  </a:solidFill>
                  <a:ln w="9525" cap="flat">
                    <a:noFill/>
                    <a:prstDash val="solid"/>
                    <a:miter/>
                  </a:ln>
                </p:spPr>
                <p:txBody>
                  <a:bodyPr rtlCol="0" anchor="ctr"/>
                  <a:lstStyle/>
                  <a:p>
                    <a:endParaRPr lang="en-GB" sz="1350"/>
                  </a:p>
                </p:txBody>
              </p:sp>
              <p:sp>
                <p:nvSpPr>
                  <p:cNvPr id="29" name="Freeform: Shape 28">
                    <a:extLst>
                      <a:ext uri="{FF2B5EF4-FFF2-40B4-BE49-F238E27FC236}">
                        <a16:creationId xmlns:a16="http://schemas.microsoft.com/office/drawing/2014/main" id="{772E28EC-87CD-85F2-528E-127747E1E15C}"/>
                      </a:ext>
                    </a:extLst>
                  </p:cNvPr>
                  <p:cNvSpPr/>
                  <p:nvPr/>
                </p:nvSpPr>
                <p:spPr>
                  <a:xfrm>
                    <a:off x="2227706" y="1210246"/>
                    <a:ext cx="57245" cy="140874"/>
                  </a:xfrm>
                  <a:custGeom>
                    <a:avLst/>
                    <a:gdLst>
                      <a:gd name="connsiteX0" fmla="*/ 0 w 57245"/>
                      <a:gd name="connsiteY0" fmla="*/ 140875 h 140874"/>
                      <a:gd name="connsiteX1" fmla="*/ 0 w 57245"/>
                      <a:gd name="connsiteY1" fmla="*/ 0 h 140874"/>
                      <a:gd name="connsiteX2" fmla="*/ 28194 w 57245"/>
                      <a:gd name="connsiteY2" fmla="*/ 0 h 140874"/>
                      <a:gd name="connsiteX3" fmla="*/ 28194 w 57245"/>
                      <a:gd name="connsiteY3" fmla="*/ 116872 h 140874"/>
                      <a:gd name="connsiteX4" fmla="*/ 57245 w 57245"/>
                      <a:gd name="connsiteY4" fmla="*/ 116872 h 140874"/>
                      <a:gd name="connsiteX5" fmla="*/ 57245 w 57245"/>
                      <a:gd name="connsiteY5" fmla="*/ 140779 h 140874"/>
                      <a:gd name="connsiteX6" fmla="*/ 0 w 57245"/>
                      <a:gd name="connsiteY6" fmla="*/ 140779 h 140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245" h="140874">
                        <a:moveTo>
                          <a:pt x="0" y="140875"/>
                        </a:moveTo>
                        <a:lnTo>
                          <a:pt x="0" y="0"/>
                        </a:lnTo>
                        <a:lnTo>
                          <a:pt x="28194" y="0"/>
                        </a:lnTo>
                        <a:lnTo>
                          <a:pt x="28194" y="116872"/>
                        </a:lnTo>
                        <a:lnTo>
                          <a:pt x="57245" y="116872"/>
                        </a:lnTo>
                        <a:lnTo>
                          <a:pt x="57245" y="140779"/>
                        </a:lnTo>
                        <a:lnTo>
                          <a:pt x="0" y="140779"/>
                        </a:lnTo>
                        <a:close/>
                      </a:path>
                    </a:pathLst>
                  </a:custGeom>
                  <a:solidFill>
                    <a:srgbClr val="1D252D"/>
                  </a:solidFill>
                  <a:ln w="9525" cap="flat">
                    <a:noFill/>
                    <a:prstDash val="solid"/>
                    <a:miter/>
                  </a:ln>
                </p:spPr>
                <p:txBody>
                  <a:bodyPr rtlCol="0" anchor="ctr"/>
                  <a:lstStyle/>
                  <a:p>
                    <a:endParaRPr lang="en-GB" sz="1350"/>
                  </a:p>
                </p:txBody>
              </p:sp>
            </p:grpSp>
            <p:sp>
              <p:nvSpPr>
                <p:cNvPr id="30" name="Freeform: Shape 29">
                  <a:extLst>
                    <a:ext uri="{FF2B5EF4-FFF2-40B4-BE49-F238E27FC236}">
                      <a16:creationId xmlns:a16="http://schemas.microsoft.com/office/drawing/2014/main" id="{B5081A57-1A71-677C-3D50-AD253CDA2567}"/>
                    </a:ext>
                  </a:extLst>
                </p:cNvPr>
                <p:cNvSpPr/>
                <p:nvPr/>
              </p:nvSpPr>
              <p:spPr>
                <a:xfrm>
                  <a:off x="2003297" y="1210246"/>
                  <a:ext cx="71437" cy="140874"/>
                </a:xfrm>
                <a:custGeom>
                  <a:avLst/>
                  <a:gdLst>
                    <a:gd name="connsiteX0" fmla="*/ 45815 w 71437"/>
                    <a:gd name="connsiteY0" fmla="*/ 69914 h 140874"/>
                    <a:gd name="connsiteX1" fmla="*/ 29051 w 71437"/>
                    <a:gd name="connsiteY1" fmla="*/ 0 h 140874"/>
                    <a:gd name="connsiteX2" fmla="*/ 0 w 71437"/>
                    <a:gd name="connsiteY2" fmla="*/ 0 h 140874"/>
                    <a:gd name="connsiteX3" fmla="*/ 0 w 71437"/>
                    <a:gd name="connsiteY3" fmla="*/ 140875 h 140874"/>
                    <a:gd name="connsiteX4" fmla="*/ 26003 w 71437"/>
                    <a:gd name="connsiteY4" fmla="*/ 140875 h 140874"/>
                    <a:gd name="connsiteX5" fmla="*/ 26003 w 71437"/>
                    <a:gd name="connsiteY5" fmla="*/ 67913 h 140874"/>
                    <a:gd name="connsiteX6" fmla="*/ 43910 w 71437"/>
                    <a:gd name="connsiteY6" fmla="*/ 140875 h 140874"/>
                    <a:gd name="connsiteX7" fmla="*/ 71438 w 71437"/>
                    <a:gd name="connsiteY7" fmla="*/ 140875 h 140874"/>
                    <a:gd name="connsiteX8" fmla="*/ 71438 w 71437"/>
                    <a:gd name="connsiteY8" fmla="*/ 0 h 140874"/>
                    <a:gd name="connsiteX9" fmla="*/ 45815 w 71437"/>
                    <a:gd name="connsiteY9" fmla="*/ 0 h 140874"/>
                    <a:gd name="connsiteX10" fmla="*/ 45815 w 71437"/>
                    <a:gd name="connsiteY10" fmla="*/ 69914 h 140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1437" h="140874">
                      <a:moveTo>
                        <a:pt x="45815" y="69914"/>
                      </a:moveTo>
                      <a:lnTo>
                        <a:pt x="29051" y="0"/>
                      </a:lnTo>
                      <a:lnTo>
                        <a:pt x="0" y="0"/>
                      </a:lnTo>
                      <a:lnTo>
                        <a:pt x="0" y="140875"/>
                      </a:lnTo>
                      <a:lnTo>
                        <a:pt x="26003" y="140875"/>
                      </a:lnTo>
                      <a:lnTo>
                        <a:pt x="26003" y="67913"/>
                      </a:lnTo>
                      <a:lnTo>
                        <a:pt x="43910" y="140875"/>
                      </a:lnTo>
                      <a:lnTo>
                        <a:pt x="71438" y="140875"/>
                      </a:lnTo>
                      <a:lnTo>
                        <a:pt x="71438" y="0"/>
                      </a:lnTo>
                      <a:lnTo>
                        <a:pt x="45815" y="0"/>
                      </a:lnTo>
                      <a:lnTo>
                        <a:pt x="45815" y="69914"/>
                      </a:lnTo>
                      <a:close/>
                    </a:path>
                  </a:pathLst>
                </a:custGeom>
                <a:solidFill>
                  <a:srgbClr val="1D252D"/>
                </a:solidFill>
                <a:ln w="9525" cap="flat">
                  <a:noFill/>
                  <a:prstDash val="solid"/>
                  <a:miter/>
                </a:ln>
              </p:spPr>
              <p:txBody>
                <a:bodyPr rtlCol="0" anchor="ctr"/>
                <a:lstStyle/>
                <a:p>
                  <a:endParaRPr lang="en-GB" sz="1350"/>
                </a:p>
              </p:txBody>
            </p:sp>
          </p:grpSp>
        </p:grpSp>
        <p:grpSp>
          <p:nvGrpSpPr>
            <p:cNvPr id="31" name="Graphic 7">
              <a:extLst>
                <a:ext uri="{FF2B5EF4-FFF2-40B4-BE49-F238E27FC236}">
                  <a16:creationId xmlns:a16="http://schemas.microsoft.com/office/drawing/2014/main" id="{BF9D39CD-48E9-BDD7-0524-50595BFD0437}"/>
                </a:ext>
              </a:extLst>
            </p:cNvPr>
            <p:cNvGrpSpPr/>
            <p:nvPr/>
          </p:nvGrpSpPr>
          <p:grpSpPr>
            <a:xfrm>
              <a:off x="1902904" y="1037367"/>
              <a:ext cx="486632" cy="125348"/>
              <a:chOff x="1902904" y="1037367"/>
              <a:chExt cx="486632" cy="125348"/>
            </a:xfrm>
            <a:solidFill>
              <a:srgbClr val="1D252D"/>
            </a:solidFill>
          </p:grpSpPr>
          <p:sp>
            <p:nvSpPr>
              <p:cNvPr id="32" name="Freeform: Shape 31">
                <a:extLst>
                  <a:ext uri="{FF2B5EF4-FFF2-40B4-BE49-F238E27FC236}">
                    <a16:creationId xmlns:a16="http://schemas.microsoft.com/office/drawing/2014/main" id="{3BD7D2B7-CF2A-19BA-524F-E199433E2711}"/>
                  </a:ext>
                </a:extLst>
              </p:cNvPr>
              <p:cNvSpPr/>
              <p:nvPr/>
            </p:nvSpPr>
            <p:spPr>
              <a:xfrm>
                <a:off x="1902904" y="1037367"/>
                <a:ext cx="61531" cy="125348"/>
              </a:xfrm>
              <a:custGeom>
                <a:avLst/>
                <a:gdLst>
                  <a:gd name="connsiteX0" fmla="*/ 8192 w 61531"/>
                  <a:gd name="connsiteY0" fmla="*/ 116872 h 125348"/>
                  <a:gd name="connsiteX1" fmla="*/ 0 w 61531"/>
                  <a:gd name="connsiteY1" fmla="*/ 93821 h 125348"/>
                  <a:gd name="connsiteX2" fmla="*/ 0 w 61531"/>
                  <a:gd name="connsiteY2" fmla="*/ 36671 h 125348"/>
                  <a:gd name="connsiteX3" fmla="*/ 7430 w 61531"/>
                  <a:gd name="connsiteY3" fmla="*/ 9239 h 125348"/>
                  <a:gd name="connsiteX4" fmla="*/ 30671 w 61531"/>
                  <a:gd name="connsiteY4" fmla="*/ 0 h 125348"/>
                  <a:gd name="connsiteX5" fmla="*/ 52864 w 61531"/>
                  <a:gd name="connsiteY5" fmla="*/ 7430 h 125348"/>
                  <a:gd name="connsiteX6" fmla="*/ 61246 w 61531"/>
                  <a:gd name="connsiteY6" fmla="*/ 28766 h 125348"/>
                  <a:gd name="connsiteX7" fmla="*/ 61246 w 61531"/>
                  <a:gd name="connsiteY7" fmla="*/ 50387 h 125348"/>
                  <a:gd name="connsiteX8" fmla="*/ 36385 w 61531"/>
                  <a:gd name="connsiteY8" fmla="*/ 50387 h 125348"/>
                  <a:gd name="connsiteX9" fmla="*/ 36385 w 61531"/>
                  <a:gd name="connsiteY9" fmla="*/ 31814 h 125348"/>
                  <a:gd name="connsiteX10" fmla="*/ 35052 w 61531"/>
                  <a:gd name="connsiteY10" fmla="*/ 24575 h 125348"/>
                  <a:gd name="connsiteX11" fmla="*/ 30575 w 61531"/>
                  <a:gd name="connsiteY11" fmla="*/ 22574 h 125348"/>
                  <a:gd name="connsiteX12" fmla="*/ 26003 w 61531"/>
                  <a:gd name="connsiteY12" fmla="*/ 24860 h 125348"/>
                  <a:gd name="connsiteX13" fmla="*/ 24765 w 61531"/>
                  <a:gd name="connsiteY13" fmla="*/ 31528 h 125348"/>
                  <a:gd name="connsiteX14" fmla="*/ 24765 w 61531"/>
                  <a:gd name="connsiteY14" fmla="*/ 93631 h 125348"/>
                  <a:gd name="connsiteX15" fmla="*/ 26194 w 61531"/>
                  <a:gd name="connsiteY15" fmla="*/ 100679 h 125348"/>
                  <a:gd name="connsiteX16" fmla="*/ 30575 w 61531"/>
                  <a:gd name="connsiteY16" fmla="*/ 102870 h 125348"/>
                  <a:gd name="connsiteX17" fmla="*/ 36385 w 61531"/>
                  <a:gd name="connsiteY17" fmla="*/ 93631 h 125348"/>
                  <a:gd name="connsiteX18" fmla="*/ 36385 w 61531"/>
                  <a:gd name="connsiteY18" fmla="*/ 71342 h 125348"/>
                  <a:gd name="connsiteX19" fmla="*/ 61532 w 61531"/>
                  <a:gd name="connsiteY19" fmla="*/ 71342 h 125348"/>
                  <a:gd name="connsiteX20" fmla="*/ 61532 w 61531"/>
                  <a:gd name="connsiteY20" fmla="*/ 94583 h 125348"/>
                  <a:gd name="connsiteX21" fmla="*/ 30004 w 61531"/>
                  <a:gd name="connsiteY21" fmla="*/ 125349 h 125348"/>
                  <a:gd name="connsiteX22" fmla="*/ 8192 w 61531"/>
                  <a:gd name="connsiteY22" fmla="*/ 116967 h 125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1531" h="125348">
                    <a:moveTo>
                      <a:pt x="8192" y="116872"/>
                    </a:moveTo>
                    <a:cubicBezTo>
                      <a:pt x="2762" y="111252"/>
                      <a:pt x="0" y="103632"/>
                      <a:pt x="0" y="93821"/>
                    </a:cubicBezTo>
                    <a:lnTo>
                      <a:pt x="0" y="36671"/>
                    </a:lnTo>
                    <a:cubicBezTo>
                      <a:pt x="0" y="24479"/>
                      <a:pt x="2477" y="15335"/>
                      <a:pt x="7430" y="9239"/>
                    </a:cubicBezTo>
                    <a:cubicBezTo>
                      <a:pt x="12383" y="3048"/>
                      <a:pt x="20098" y="0"/>
                      <a:pt x="30671" y="0"/>
                    </a:cubicBezTo>
                    <a:cubicBezTo>
                      <a:pt x="39910" y="0"/>
                      <a:pt x="47244" y="2477"/>
                      <a:pt x="52864" y="7430"/>
                    </a:cubicBezTo>
                    <a:cubicBezTo>
                      <a:pt x="58483" y="12382"/>
                      <a:pt x="61246" y="19526"/>
                      <a:pt x="61246" y="28766"/>
                    </a:cubicBezTo>
                    <a:lnTo>
                      <a:pt x="61246" y="50387"/>
                    </a:lnTo>
                    <a:lnTo>
                      <a:pt x="36385" y="50387"/>
                    </a:lnTo>
                    <a:lnTo>
                      <a:pt x="36385" y="31814"/>
                    </a:lnTo>
                    <a:cubicBezTo>
                      <a:pt x="36385" y="28289"/>
                      <a:pt x="35909" y="25908"/>
                      <a:pt x="35052" y="24575"/>
                    </a:cubicBezTo>
                    <a:cubicBezTo>
                      <a:pt x="34195" y="23241"/>
                      <a:pt x="32671" y="22574"/>
                      <a:pt x="30575" y="22574"/>
                    </a:cubicBezTo>
                    <a:cubicBezTo>
                      <a:pt x="28480" y="22574"/>
                      <a:pt x="26860" y="23336"/>
                      <a:pt x="26003" y="24860"/>
                    </a:cubicBezTo>
                    <a:cubicBezTo>
                      <a:pt x="25146" y="26384"/>
                      <a:pt x="24765" y="28575"/>
                      <a:pt x="24765" y="31528"/>
                    </a:cubicBezTo>
                    <a:lnTo>
                      <a:pt x="24765" y="93631"/>
                    </a:lnTo>
                    <a:cubicBezTo>
                      <a:pt x="24765" y="96869"/>
                      <a:pt x="25241" y="99251"/>
                      <a:pt x="26194" y="100679"/>
                    </a:cubicBezTo>
                    <a:cubicBezTo>
                      <a:pt x="27146" y="102108"/>
                      <a:pt x="28575" y="102870"/>
                      <a:pt x="30575" y="102870"/>
                    </a:cubicBezTo>
                    <a:cubicBezTo>
                      <a:pt x="34481" y="102870"/>
                      <a:pt x="36385" y="99822"/>
                      <a:pt x="36385" y="93631"/>
                    </a:cubicBezTo>
                    <a:lnTo>
                      <a:pt x="36385" y="71342"/>
                    </a:lnTo>
                    <a:lnTo>
                      <a:pt x="61532" y="71342"/>
                    </a:lnTo>
                    <a:lnTo>
                      <a:pt x="61532" y="94583"/>
                    </a:lnTo>
                    <a:cubicBezTo>
                      <a:pt x="61532" y="115062"/>
                      <a:pt x="51054" y="125349"/>
                      <a:pt x="30004" y="125349"/>
                    </a:cubicBezTo>
                    <a:cubicBezTo>
                      <a:pt x="20860" y="125349"/>
                      <a:pt x="13621" y="122587"/>
                      <a:pt x="8192" y="116967"/>
                    </a:cubicBezTo>
                    <a:close/>
                  </a:path>
                </a:pathLst>
              </a:custGeom>
              <a:solidFill>
                <a:srgbClr val="1D252D"/>
              </a:solidFill>
              <a:ln w="9525" cap="flat">
                <a:noFill/>
                <a:prstDash val="solid"/>
                <a:miter/>
              </a:ln>
            </p:spPr>
            <p:txBody>
              <a:bodyPr rtlCol="0" anchor="ctr"/>
              <a:lstStyle/>
              <a:p>
                <a:endParaRPr lang="en-GB" sz="1350"/>
              </a:p>
            </p:txBody>
          </p:sp>
          <p:sp>
            <p:nvSpPr>
              <p:cNvPr id="33" name="Freeform: Shape 32">
                <a:extLst>
                  <a:ext uri="{FF2B5EF4-FFF2-40B4-BE49-F238E27FC236}">
                    <a16:creationId xmlns:a16="http://schemas.microsoft.com/office/drawing/2014/main" id="{83EC0F64-1D5A-2F45-C3B9-E238652EEE25}"/>
                  </a:ext>
                </a:extLst>
              </p:cNvPr>
              <p:cNvSpPr/>
              <p:nvPr/>
            </p:nvSpPr>
            <p:spPr>
              <a:xfrm>
                <a:off x="1974151" y="1038891"/>
                <a:ext cx="50577" cy="122301"/>
              </a:xfrm>
              <a:custGeom>
                <a:avLst/>
                <a:gdLst>
                  <a:gd name="connsiteX0" fmla="*/ 95 w 50577"/>
                  <a:gd name="connsiteY0" fmla="*/ 122301 h 122301"/>
                  <a:gd name="connsiteX1" fmla="*/ 95 w 50577"/>
                  <a:gd name="connsiteY1" fmla="*/ 0 h 122301"/>
                  <a:gd name="connsiteX2" fmla="*/ 49054 w 50577"/>
                  <a:gd name="connsiteY2" fmla="*/ 0 h 122301"/>
                  <a:gd name="connsiteX3" fmla="*/ 49054 w 50577"/>
                  <a:gd name="connsiteY3" fmla="*/ 23622 h 122301"/>
                  <a:gd name="connsiteX4" fmla="*/ 24956 w 50577"/>
                  <a:gd name="connsiteY4" fmla="*/ 23622 h 122301"/>
                  <a:gd name="connsiteX5" fmla="*/ 24956 w 50577"/>
                  <a:gd name="connsiteY5" fmla="*/ 47434 h 122301"/>
                  <a:gd name="connsiteX6" fmla="*/ 48006 w 50577"/>
                  <a:gd name="connsiteY6" fmla="*/ 47434 h 122301"/>
                  <a:gd name="connsiteX7" fmla="*/ 48006 w 50577"/>
                  <a:gd name="connsiteY7" fmla="*/ 70485 h 122301"/>
                  <a:gd name="connsiteX8" fmla="*/ 24956 w 50577"/>
                  <a:gd name="connsiteY8" fmla="*/ 70485 h 122301"/>
                  <a:gd name="connsiteX9" fmla="*/ 24956 w 50577"/>
                  <a:gd name="connsiteY9" fmla="*/ 98489 h 122301"/>
                  <a:gd name="connsiteX10" fmla="*/ 50578 w 50577"/>
                  <a:gd name="connsiteY10" fmla="*/ 98489 h 122301"/>
                  <a:gd name="connsiteX11" fmla="*/ 50578 w 50577"/>
                  <a:gd name="connsiteY11" fmla="*/ 122301 h 122301"/>
                  <a:gd name="connsiteX12" fmla="*/ 0 w 50577"/>
                  <a:gd name="connsiteY12" fmla="*/ 122301 h 122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0577" h="122301">
                    <a:moveTo>
                      <a:pt x="95" y="122301"/>
                    </a:moveTo>
                    <a:lnTo>
                      <a:pt x="95" y="0"/>
                    </a:lnTo>
                    <a:lnTo>
                      <a:pt x="49054" y="0"/>
                    </a:lnTo>
                    <a:lnTo>
                      <a:pt x="49054" y="23622"/>
                    </a:lnTo>
                    <a:lnTo>
                      <a:pt x="24956" y="23622"/>
                    </a:lnTo>
                    <a:lnTo>
                      <a:pt x="24956" y="47434"/>
                    </a:lnTo>
                    <a:lnTo>
                      <a:pt x="48006" y="47434"/>
                    </a:lnTo>
                    <a:lnTo>
                      <a:pt x="48006" y="70485"/>
                    </a:lnTo>
                    <a:lnTo>
                      <a:pt x="24956" y="70485"/>
                    </a:lnTo>
                    <a:lnTo>
                      <a:pt x="24956" y="98489"/>
                    </a:lnTo>
                    <a:lnTo>
                      <a:pt x="50578" y="98489"/>
                    </a:lnTo>
                    <a:lnTo>
                      <a:pt x="50578" y="122301"/>
                    </a:lnTo>
                    <a:lnTo>
                      <a:pt x="0" y="122301"/>
                    </a:lnTo>
                    <a:close/>
                  </a:path>
                </a:pathLst>
              </a:custGeom>
              <a:solidFill>
                <a:srgbClr val="1D252D"/>
              </a:solidFill>
              <a:ln w="9525" cap="flat">
                <a:noFill/>
                <a:prstDash val="solid"/>
                <a:miter/>
              </a:ln>
            </p:spPr>
            <p:txBody>
              <a:bodyPr rtlCol="0" anchor="ctr"/>
              <a:lstStyle/>
              <a:p>
                <a:endParaRPr lang="en-GB" sz="1350"/>
              </a:p>
            </p:txBody>
          </p:sp>
          <p:sp>
            <p:nvSpPr>
              <p:cNvPr id="34" name="Freeform: Shape 33">
                <a:extLst>
                  <a:ext uri="{FF2B5EF4-FFF2-40B4-BE49-F238E27FC236}">
                    <a16:creationId xmlns:a16="http://schemas.microsoft.com/office/drawing/2014/main" id="{91E5EA74-610D-86D7-CF3D-D90F0D7C959B}"/>
                  </a:ext>
                </a:extLst>
              </p:cNvPr>
              <p:cNvSpPr/>
              <p:nvPr/>
            </p:nvSpPr>
            <p:spPr>
              <a:xfrm>
                <a:off x="2034349" y="1038891"/>
                <a:ext cx="61626" cy="122301"/>
              </a:xfrm>
              <a:custGeom>
                <a:avLst/>
                <a:gdLst>
                  <a:gd name="connsiteX0" fmla="*/ 39338 w 61626"/>
                  <a:gd name="connsiteY0" fmla="*/ 0 h 122301"/>
                  <a:gd name="connsiteX1" fmla="*/ 39338 w 61626"/>
                  <a:gd name="connsiteY1" fmla="*/ 60484 h 122301"/>
                  <a:gd name="connsiteX2" fmla="*/ 25241 w 61626"/>
                  <a:gd name="connsiteY2" fmla="*/ 0 h 122301"/>
                  <a:gd name="connsiteX3" fmla="*/ 0 w 61626"/>
                  <a:gd name="connsiteY3" fmla="*/ 0 h 122301"/>
                  <a:gd name="connsiteX4" fmla="*/ 0 w 61626"/>
                  <a:gd name="connsiteY4" fmla="*/ 122301 h 122301"/>
                  <a:gd name="connsiteX5" fmla="*/ 22574 w 61626"/>
                  <a:gd name="connsiteY5" fmla="*/ 122301 h 122301"/>
                  <a:gd name="connsiteX6" fmla="*/ 22574 w 61626"/>
                  <a:gd name="connsiteY6" fmla="*/ 59055 h 122301"/>
                  <a:gd name="connsiteX7" fmla="*/ 37719 w 61626"/>
                  <a:gd name="connsiteY7" fmla="*/ 122301 h 122301"/>
                  <a:gd name="connsiteX8" fmla="*/ 61627 w 61626"/>
                  <a:gd name="connsiteY8" fmla="*/ 122301 h 122301"/>
                  <a:gd name="connsiteX9" fmla="*/ 61627 w 61626"/>
                  <a:gd name="connsiteY9" fmla="*/ 0 h 122301"/>
                  <a:gd name="connsiteX10" fmla="*/ 39338 w 61626"/>
                  <a:gd name="connsiteY10" fmla="*/ 0 h 122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1626" h="122301">
                    <a:moveTo>
                      <a:pt x="39338" y="0"/>
                    </a:moveTo>
                    <a:lnTo>
                      <a:pt x="39338" y="60484"/>
                    </a:lnTo>
                    <a:lnTo>
                      <a:pt x="25241" y="0"/>
                    </a:lnTo>
                    <a:lnTo>
                      <a:pt x="0" y="0"/>
                    </a:lnTo>
                    <a:lnTo>
                      <a:pt x="0" y="122301"/>
                    </a:lnTo>
                    <a:lnTo>
                      <a:pt x="22574" y="122301"/>
                    </a:lnTo>
                    <a:lnTo>
                      <a:pt x="22574" y="59055"/>
                    </a:lnTo>
                    <a:lnTo>
                      <a:pt x="37719" y="122301"/>
                    </a:lnTo>
                    <a:lnTo>
                      <a:pt x="61627" y="122301"/>
                    </a:lnTo>
                    <a:lnTo>
                      <a:pt x="61627" y="0"/>
                    </a:lnTo>
                    <a:lnTo>
                      <a:pt x="39338" y="0"/>
                    </a:lnTo>
                    <a:close/>
                  </a:path>
                </a:pathLst>
              </a:custGeom>
              <a:solidFill>
                <a:srgbClr val="1D252D"/>
              </a:solidFill>
              <a:ln w="9525" cap="flat">
                <a:noFill/>
                <a:prstDash val="solid"/>
                <a:miter/>
              </a:ln>
            </p:spPr>
            <p:txBody>
              <a:bodyPr rtlCol="0" anchor="ctr"/>
              <a:lstStyle/>
              <a:p>
                <a:endParaRPr lang="en-GB" sz="1350"/>
              </a:p>
            </p:txBody>
          </p:sp>
          <p:sp>
            <p:nvSpPr>
              <p:cNvPr id="35" name="Freeform: Shape 34">
                <a:extLst>
                  <a:ext uri="{FF2B5EF4-FFF2-40B4-BE49-F238E27FC236}">
                    <a16:creationId xmlns:a16="http://schemas.microsoft.com/office/drawing/2014/main" id="{6C6C9705-8801-304F-C952-A69263E4E406}"/>
                  </a:ext>
                </a:extLst>
              </p:cNvPr>
              <p:cNvSpPr/>
              <p:nvPr/>
            </p:nvSpPr>
            <p:spPr>
              <a:xfrm>
                <a:off x="2103596" y="1038891"/>
                <a:ext cx="53530" cy="122301"/>
              </a:xfrm>
              <a:custGeom>
                <a:avLst/>
                <a:gdLst>
                  <a:gd name="connsiteX0" fmla="*/ 14478 w 53530"/>
                  <a:gd name="connsiteY0" fmla="*/ 122301 h 122301"/>
                  <a:gd name="connsiteX1" fmla="*/ 14478 w 53530"/>
                  <a:gd name="connsiteY1" fmla="*/ 23527 h 122301"/>
                  <a:gd name="connsiteX2" fmla="*/ 0 w 53530"/>
                  <a:gd name="connsiteY2" fmla="*/ 23527 h 122301"/>
                  <a:gd name="connsiteX3" fmla="*/ 0 w 53530"/>
                  <a:gd name="connsiteY3" fmla="*/ 0 h 122301"/>
                  <a:gd name="connsiteX4" fmla="*/ 53531 w 53530"/>
                  <a:gd name="connsiteY4" fmla="*/ 0 h 122301"/>
                  <a:gd name="connsiteX5" fmla="*/ 53531 w 53530"/>
                  <a:gd name="connsiteY5" fmla="*/ 23527 h 122301"/>
                  <a:gd name="connsiteX6" fmla="*/ 39052 w 53530"/>
                  <a:gd name="connsiteY6" fmla="*/ 23527 h 122301"/>
                  <a:gd name="connsiteX7" fmla="*/ 39052 w 53530"/>
                  <a:gd name="connsiteY7" fmla="*/ 122301 h 122301"/>
                  <a:gd name="connsiteX8" fmla="*/ 14573 w 53530"/>
                  <a:gd name="connsiteY8" fmla="*/ 122301 h 122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530" h="122301">
                    <a:moveTo>
                      <a:pt x="14478" y="122301"/>
                    </a:moveTo>
                    <a:lnTo>
                      <a:pt x="14478" y="23527"/>
                    </a:lnTo>
                    <a:lnTo>
                      <a:pt x="0" y="23527"/>
                    </a:lnTo>
                    <a:lnTo>
                      <a:pt x="0" y="0"/>
                    </a:lnTo>
                    <a:lnTo>
                      <a:pt x="53531" y="0"/>
                    </a:lnTo>
                    <a:lnTo>
                      <a:pt x="53531" y="23527"/>
                    </a:lnTo>
                    <a:lnTo>
                      <a:pt x="39052" y="23527"/>
                    </a:lnTo>
                    <a:lnTo>
                      <a:pt x="39052" y="122301"/>
                    </a:lnTo>
                    <a:lnTo>
                      <a:pt x="14573" y="122301"/>
                    </a:lnTo>
                    <a:close/>
                  </a:path>
                </a:pathLst>
              </a:custGeom>
              <a:solidFill>
                <a:srgbClr val="1D252D"/>
              </a:solidFill>
              <a:ln w="9525" cap="flat">
                <a:noFill/>
                <a:prstDash val="solid"/>
                <a:miter/>
              </a:ln>
            </p:spPr>
            <p:txBody>
              <a:bodyPr rtlCol="0" anchor="ctr"/>
              <a:lstStyle/>
              <a:p>
                <a:endParaRPr lang="en-GB" sz="1350"/>
              </a:p>
            </p:txBody>
          </p:sp>
          <p:sp>
            <p:nvSpPr>
              <p:cNvPr id="36" name="Freeform: Shape 35">
                <a:extLst>
                  <a:ext uri="{FF2B5EF4-FFF2-40B4-BE49-F238E27FC236}">
                    <a16:creationId xmlns:a16="http://schemas.microsoft.com/office/drawing/2014/main" id="{4E9C96D1-331A-D622-75D3-B3DA5B1CFEB5}"/>
                  </a:ext>
                </a:extLst>
              </p:cNvPr>
              <p:cNvSpPr/>
              <p:nvPr/>
            </p:nvSpPr>
            <p:spPr>
              <a:xfrm>
                <a:off x="2164651" y="1038891"/>
                <a:ext cx="59912" cy="122396"/>
              </a:xfrm>
              <a:custGeom>
                <a:avLst/>
                <a:gdLst>
                  <a:gd name="connsiteX0" fmla="*/ 0 w 59912"/>
                  <a:gd name="connsiteY0" fmla="*/ 0 h 122396"/>
                  <a:gd name="connsiteX1" fmla="*/ 37624 w 59912"/>
                  <a:gd name="connsiteY1" fmla="*/ 0 h 122396"/>
                  <a:gd name="connsiteX2" fmla="*/ 51530 w 59912"/>
                  <a:gd name="connsiteY2" fmla="*/ 4096 h 122396"/>
                  <a:gd name="connsiteX3" fmla="*/ 58198 w 59912"/>
                  <a:gd name="connsiteY3" fmla="*/ 15526 h 122396"/>
                  <a:gd name="connsiteX4" fmla="*/ 59912 w 59912"/>
                  <a:gd name="connsiteY4" fmla="*/ 34290 h 122396"/>
                  <a:gd name="connsiteX5" fmla="*/ 57245 w 59912"/>
                  <a:gd name="connsiteY5" fmla="*/ 50483 h 122396"/>
                  <a:gd name="connsiteX6" fmla="*/ 47815 w 59912"/>
                  <a:gd name="connsiteY6" fmla="*/ 58579 h 122396"/>
                  <a:gd name="connsiteX7" fmla="*/ 55817 w 59912"/>
                  <a:gd name="connsiteY7" fmla="*/ 64103 h 122396"/>
                  <a:gd name="connsiteX8" fmla="*/ 58293 w 59912"/>
                  <a:gd name="connsiteY8" fmla="*/ 76105 h 122396"/>
                  <a:gd name="connsiteX9" fmla="*/ 58007 w 59912"/>
                  <a:gd name="connsiteY9" fmla="*/ 122396 h 122396"/>
                  <a:gd name="connsiteX10" fmla="*/ 34099 w 59912"/>
                  <a:gd name="connsiteY10" fmla="*/ 122396 h 122396"/>
                  <a:gd name="connsiteX11" fmla="*/ 34099 w 59912"/>
                  <a:gd name="connsiteY11" fmla="*/ 74581 h 122396"/>
                  <a:gd name="connsiteX12" fmla="*/ 32099 w 59912"/>
                  <a:gd name="connsiteY12" fmla="*/ 68008 h 122396"/>
                  <a:gd name="connsiteX13" fmla="*/ 24860 w 59912"/>
                  <a:gd name="connsiteY13" fmla="*/ 66580 h 122396"/>
                  <a:gd name="connsiteX14" fmla="*/ 24860 w 59912"/>
                  <a:gd name="connsiteY14" fmla="*/ 122396 h 122396"/>
                  <a:gd name="connsiteX15" fmla="*/ 95 w 59912"/>
                  <a:gd name="connsiteY15" fmla="*/ 122396 h 122396"/>
                  <a:gd name="connsiteX16" fmla="*/ 95 w 59912"/>
                  <a:gd name="connsiteY16" fmla="*/ 95 h 122396"/>
                  <a:gd name="connsiteX17" fmla="*/ 30766 w 59912"/>
                  <a:gd name="connsiteY17" fmla="*/ 45244 h 122396"/>
                  <a:gd name="connsiteX18" fmla="*/ 35909 w 59912"/>
                  <a:gd name="connsiteY18" fmla="*/ 34100 h 122396"/>
                  <a:gd name="connsiteX19" fmla="*/ 35528 w 59912"/>
                  <a:gd name="connsiteY19" fmla="*/ 26860 h 122396"/>
                  <a:gd name="connsiteX20" fmla="*/ 34004 w 59912"/>
                  <a:gd name="connsiteY20" fmla="*/ 23527 h 122396"/>
                  <a:gd name="connsiteX21" fmla="*/ 30766 w 59912"/>
                  <a:gd name="connsiteY21" fmla="*/ 22574 h 122396"/>
                  <a:gd name="connsiteX22" fmla="*/ 25051 w 59912"/>
                  <a:gd name="connsiteY22" fmla="*/ 22574 h 122396"/>
                  <a:gd name="connsiteX23" fmla="*/ 25051 w 59912"/>
                  <a:gd name="connsiteY23" fmla="*/ 45244 h 122396"/>
                  <a:gd name="connsiteX24" fmla="*/ 30861 w 59912"/>
                  <a:gd name="connsiteY24" fmla="*/ 45244 h 122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9912" h="122396">
                    <a:moveTo>
                      <a:pt x="0" y="0"/>
                    </a:moveTo>
                    <a:lnTo>
                      <a:pt x="37624" y="0"/>
                    </a:lnTo>
                    <a:cubicBezTo>
                      <a:pt x="43624" y="0"/>
                      <a:pt x="48196" y="1333"/>
                      <a:pt x="51530" y="4096"/>
                    </a:cubicBezTo>
                    <a:cubicBezTo>
                      <a:pt x="54769" y="6763"/>
                      <a:pt x="57055" y="10573"/>
                      <a:pt x="58198" y="15526"/>
                    </a:cubicBezTo>
                    <a:cubicBezTo>
                      <a:pt x="59341" y="20383"/>
                      <a:pt x="59912" y="26670"/>
                      <a:pt x="59912" y="34290"/>
                    </a:cubicBezTo>
                    <a:cubicBezTo>
                      <a:pt x="59912" y="41243"/>
                      <a:pt x="59055" y="46672"/>
                      <a:pt x="57245" y="50483"/>
                    </a:cubicBezTo>
                    <a:cubicBezTo>
                      <a:pt x="55435" y="54293"/>
                      <a:pt x="52292" y="57055"/>
                      <a:pt x="47815" y="58579"/>
                    </a:cubicBezTo>
                    <a:cubicBezTo>
                      <a:pt x="51530" y="59341"/>
                      <a:pt x="54197" y="61151"/>
                      <a:pt x="55817" y="64103"/>
                    </a:cubicBezTo>
                    <a:cubicBezTo>
                      <a:pt x="57436" y="67056"/>
                      <a:pt x="58293" y="71057"/>
                      <a:pt x="58293" y="76105"/>
                    </a:cubicBezTo>
                    <a:lnTo>
                      <a:pt x="58007" y="122396"/>
                    </a:lnTo>
                    <a:lnTo>
                      <a:pt x="34099" y="122396"/>
                    </a:lnTo>
                    <a:lnTo>
                      <a:pt x="34099" y="74581"/>
                    </a:lnTo>
                    <a:cubicBezTo>
                      <a:pt x="34099" y="71152"/>
                      <a:pt x="33623" y="69152"/>
                      <a:pt x="32099" y="68008"/>
                    </a:cubicBezTo>
                    <a:cubicBezTo>
                      <a:pt x="30290" y="66675"/>
                      <a:pt x="28384" y="66580"/>
                      <a:pt x="24860" y="66580"/>
                    </a:cubicBezTo>
                    <a:lnTo>
                      <a:pt x="24860" y="122396"/>
                    </a:lnTo>
                    <a:lnTo>
                      <a:pt x="95" y="122396"/>
                    </a:lnTo>
                    <a:lnTo>
                      <a:pt x="95" y="95"/>
                    </a:lnTo>
                    <a:close/>
                    <a:moveTo>
                      <a:pt x="30766" y="45244"/>
                    </a:moveTo>
                    <a:cubicBezTo>
                      <a:pt x="34195" y="45244"/>
                      <a:pt x="35909" y="41529"/>
                      <a:pt x="35909" y="34100"/>
                    </a:cubicBezTo>
                    <a:cubicBezTo>
                      <a:pt x="35909" y="30861"/>
                      <a:pt x="35814" y="28480"/>
                      <a:pt x="35528" y="26860"/>
                    </a:cubicBezTo>
                    <a:cubicBezTo>
                      <a:pt x="35242" y="25241"/>
                      <a:pt x="34766" y="24098"/>
                      <a:pt x="34004" y="23527"/>
                    </a:cubicBezTo>
                    <a:cubicBezTo>
                      <a:pt x="33242" y="22955"/>
                      <a:pt x="32194" y="22574"/>
                      <a:pt x="30766" y="22574"/>
                    </a:cubicBezTo>
                    <a:lnTo>
                      <a:pt x="25051" y="22574"/>
                    </a:lnTo>
                    <a:lnTo>
                      <a:pt x="25051" y="45244"/>
                    </a:lnTo>
                    <a:lnTo>
                      <a:pt x="30861" y="45244"/>
                    </a:lnTo>
                    <a:close/>
                  </a:path>
                </a:pathLst>
              </a:custGeom>
              <a:solidFill>
                <a:srgbClr val="1D252D"/>
              </a:solidFill>
              <a:ln w="9525" cap="flat">
                <a:noFill/>
                <a:prstDash val="solid"/>
                <a:miter/>
              </a:ln>
            </p:spPr>
            <p:txBody>
              <a:bodyPr rtlCol="0" anchor="ctr"/>
              <a:lstStyle/>
              <a:p>
                <a:endParaRPr lang="en-GB" sz="1350"/>
              </a:p>
            </p:txBody>
          </p:sp>
          <p:sp>
            <p:nvSpPr>
              <p:cNvPr id="37" name="Freeform: Shape 36">
                <a:extLst>
                  <a:ext uri="{FF2B5EF4-FFF2-40B4-BE49-F238E27FC236}">
                    <a16:creationId xmlns:a16="http://schemas.microsoft.com/office/drawing/2014/main" id="{E07B68A2-4D01-02F7-0BBB-753E29362F29}"/>
                  </a:ext>
                </a:extLst>
              </p:cNvPr>
              <p:cNvSpPr/>
              <p:nvPr/>
            </p:nvSpPr>
            <p:spPr>
              <a:xfrm>
                <a:off x="2234660" y="1038891"/>
                <a:ext cx="50577" cy="122301"/>
              </a:xfrm>
              <a:custGeom>
                <a:avLst/>
                <a:gdLst>
                  <a:gd name="connsiteX0" fmla="*/ 95 w 50577"/>
                  <a:gd name="connsiteY0" fmla="*/ 122301 h 122301"/>
                  <a:gd name="connsiteX1" fmla="*/ 95 w 50577"/>
                  <a:gd name="connsiteY1" fmla="*/ 0 h 122301"/>
                  <a:gd name="connsiteX2" fmla="*/ 49054 w 50577"/>
                  <a:gd name="connsiteY2" fmla="*/ 0 h 122301"/>
                  <a:gd name="connsiteX3" fmla="*/ 49054 w 50577"/>
                  <a:gd name="connsiteY3" fmla="*/ 23622 h 122301"/>
                  <a:gd name="connsiteX4" fmla="*/ 24956 w 50577"/>
                  <a:gd name="connsiteY4" fmla="*/ 23622 h 122301"/>
                  <a:gd name="connsiteX5" fmla="*/ 24956 w 50577"/>
                  <a:gd name="connsiteY5" fmla="*/ 47434 h 122301"/>
                  <a:gd name="connsiteX6" fmla="*/ 48006 w 50577"/>
                  <a:gd name="connsiteY6" fmla="*/ 47434 h 122301"/>
                  <a:gd name="connsiteX7" fmla="*/ 48006 w 50577"/>
                  <a:gd name="connsiteY7" fmla="*/ 70485 h 122301"/>
                  <a:gd name="connsiteX8" fmla="*/ 24956 w 50577"/>
                  <a:gd name="connsiteY8" fmla="*/ 70485 h 122301"/>
                  <a:gd name="connsiteX9" fmla="*/ 24956 w 50577"/>
                  <a:gd name="connsiteY9" fmla="*/ 98489 h 122301"/>
                  <a:gd name="connsiteX10" fmla="*/ 50578 w 50577"/>
                  <a:gd name="connsiteY10" fmla="*/ 98489 h 122301"/>
                  <a:gd name="connsiteX11" fmla="*/ 50578 w 50577"/>
                  <a:gd name="connsiteY11" fmla="*/ 122301 h 122301"/>
                  <a:gd name="connsiteX12" fmla="*/ 0 w 50577"/>
                  <a:gd name="connsiteY12" fmla="*/ 122301 h 122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0577" h="122301">
                    <a:moveTo>
                      <a:pt x="95" y="122301"/>
                    </a:moveTo>
                    <a:lnTo>
                      <a:pt x="95" y="0"/>
                    </a:lnTo>
                    <a:lnTo>
                      <a:pt x="49054" y="0"/>
                    </a:lnTo>
                    <a:lnTo>
                      <a:pt x="49054" y="23622"/>
                    </a:lnTo>
                    <a:lnTo>
                      <a:pt x="24956" y="23622"/>
                    </a:lnTo>
                    <a:lnTo>
                      <a:pt x="24956" y="47434"/>
                    </a:lnTo>
                    <a:lnTo>
                      <a:pt x="48006" y="47434"/>
                    </a:lnTo>
                    <a:lnTo>
                      <a:pt x="48006" y="70485"/>
                    </a:lnTo>
                    <a:lnTo>
                      <a:pt x="24956" y="70485"/>
                    </a:lnTo>
                    <a:lnTo>
                      <a:pt x="24956" y="98489"/>
                    </a:lnTo>
                    <a:lnTo>
                      <a:pt x="50578" y="98489"/>
                    </a:lnTo>
                    <a:lnTo>
                      <a:pt x="50578" y="122301"/>
                    </a:lnTo>
                    <a:lnTo>
                      <a:pt x="0" y="122301"/>
                    </a:lnTo>
                    <a:close/>
                  </a:path>
                </a:pathLst>
              </a:custGeom>
              <a:solidFill>
                <a:srgbClr val="1D252D"/>
              </a:solidFill>
              <a:ln w="9525" cap="flat">
                <a:noFill/>
                <a:prstDash val="solid"/>
                <a:miter/>
              </a:ln>
            </p:spPr>
            <p:txBody>
              <a:bodyPr rtlCol="0" anchor="ctr"/>
              <a:lstStyle/>
              <a:p>
                <a:endParaRPr lang="en-GB" sz="1350"/>
              </a:p>
            </p:txBody>
          </p:sp>
          <p:sp>
            <p:nvSpPr>
              <p:cNvPr id="38" name="Freeform: Shape 37">
                <a:extLst>
                  <a:ext uri="{FF2B5EF4-FFF2-40B4-BE49-F238E27FC236}">
                    <a16:creationId xmlns:a16="http://schemas.microsoft.com/office/drawing/2014/main" id="{C7EE5488-534D-3CAC-71F5-407D3C54FD45}"/>
                  </a:ext>
                </a:extLst>
              </p:cNvPr>
              <p:cNvSpPr/>
              <p:nvPr/>
            </p:nvSpPr>
            <p:spPr>
              <a:xfrm>
                <a:off x="2310098" y="1129474"/>
                <a:ext cx="78200" cy="31527"/>
              </a:xfrm>
              <a:custGeom>
                <a:avLst/>
                <a:gdLst>
                  <a:gd name="connsiteX0" fmla="*/ 78105 w 78200"/>
                  <a:gd name="connsiteY0" fmla="*/ 31528 h 31527"/>
                  <a:gd name="connsiteX1" fmla="*/ 78105 w 78200"/>
                  <a:gd name="connsiteY1" fmla="*/ 15907 h 31527"/>
                  <a:gd name="connsiteX2" fmla="*/ 42386 w 78200"/>
                  <a:gd name="connsiteY2" fmla="*/ 15907 h 31527"/>
                  <a:gd name="connsiteX3" fmla="*/ 42386 w 78200"/>
                  <a:gd name="connsiteY3" fmla="*/ 762 h 31527"/>
                  <a:gd name="connsiteX4" fmla="*/ 27813 w 78200"/>
                  <a:gd name="connsiteY4" fmla="*/ 762 h 31527"/>
                  <a:gd name="connsiteX5" fmla="*/ 27813 w 78200"/>
                  <a:gd name="connsiteY5" fmla="*/ 15907 h 31527"/>
                  <a:gd name="connsiteX6" fmla="*/ 14764 w 78200"/>
                  <a:gd name="connsiteY6" fmla="*/ 15907 h 31527"/>
                  <a:gd name="connsiteX7" fmla="*/ 14764 w 78200"/>
                  <a:gd name="connsiteY7" fmla="*/ 0 h 31527"/>
                  <a:gd name="connsiteX8" fmla="*/ 0 w 78200"/>
                  <a:gd name="connsiteY8" fmla="*/ 0 h 31527"/>
                  <a:gd name="connsiteX9" fmla="*/ 0 w 78200"/>
                  <a:gd name="connsiteY9" fmla="*/ 31528 h 31527"/>
                  <a:gd name="connsiteX10" fmla="*/ 78200 w 78200"/>
                  <a:gd name="connsiteY10" fmla="*/ 31528 h 31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8200" h="31527">
                    <a:moveTo>
                      <a:pt x="78105" y="31528"/>
                    </a:moveTo>
                    <a:lnTo>
                      <a:pt x="78105" y="15907"/>
                    </a:lnTo>
                    <a:cubicBezTo>
                      <a:pt x="78105" y="15907"/>
                      <a:pt x="42386" y="15907"/>
                      <a:pt x="42386" y="15907"/>
                    </a:cubicBezTo>
                    <a:lnTo>
                      <a:pt x="42386" y="762"/>
                    </a:lnTo>
                    <a:cubicBezTo>
                      <a:pt x="42386" y="762"/>
                      <a:pt x="27813" y="762"/>
                      <a:pt x="27813" y="762"/>
                    </a:cubicBezTo>
                    <a:lnTo>
                      <a:pt x="27813" y="15907"/>
                    </a:lnTo>
                    <a:lnTo>
                      <a:pt x="14764" y="15907"/>
                    </a:lnTo>
                    <a:lnTo>
                      <a:pt x="14764" y="0"/>
                    </a:lnTo>
                    <a:cubicBezTo>
                      <a:pt x="14764" y="0"/>
                      <a:pt x="0" y="0"/>
                      <a:pt x="0" y="0"/>
                    </a:cubicBezTo>
                    <a:lnTo>
                      <a:pt x="0" y="31528"/>
                    </a:lnTo>
                    <a:cubicBezTo>
                      <a:pt x="0" y="31528"/>
                      <a:pt x="78200" y="31528"/>
                      <a:pt x="78200" y="31528"/>
                    </a:cubicBezTo>
                    <a:close/>
                  </a:path>
                </a:pathLst>
              </a:custGeom>
              <a:solidFill>
                <a:srgbClr val="1D252D"/>
              </a:solidFill>
              <a:ln w="9525" cap="flat">
                <a:noFill/>
                <a:prstDash val="solid"/>
                <a:miter/>
              </a:ln>
            </p:spPr>
            <p:txBody>
              <a:bodyPr rtlCol="0" anchor="ctr"/>
              <a:lstStyle/>
              <a:p>
                <a:endParaRPr lang="en-GB" sz="1350"/>
              </a:p>
            </p:txBody>
          </p:sp>
          <p:sp>
            <p:nvSpPr>
              <p:cNvPr id="39" name="Freeform: Shape 38">
                <a:extLst>
                  <a:ext uri="{FF2B5EF4-FFF2-40B4-BE49-F238E27FC236}">
                    <a16:creationId xmlns:a16="http://schemas.microsoft.com/office/drawing/2014/main" id="{E1AAA20F-038C-A308-2A72-7890EA05DD8D}"/>
                  </a:ext>
                </a:extLst>
              </p:cNvPr>
              <p:cNvSpPr/>
              <p:nvPr/>
            </p:nvSpPr>
            <p:spPr>
              <a:xfrm>
                <a:off x="2308669" y="1084230"/>
                <a:ext cx="80867" cy="39623"/>
              </a:xfrm>
              <a:custGeom>
                <a:avLst/>
                <a:gdLst>
                  <a:gd name="connsiteX0" fmla="*/ 0 w 80867"/>
                  <a:gd name="connsiteY0" fmla="*/ 20098 h 39623"/>
                  <a:gd name="connsiteX1" fmla="*/ 5144 w 80867"/>
                  <a:gd name="connsiteY1" fmla="*/ 34671 h 39623"/>
                  <a:gd name="connsiteX2" fmla="*/ 20288 w 80867"/>
                  <a:gd name="connsiteY2" fmla="*/ 39624 h 39623"/>
                  <a:gd name="connsiteX3" fmla="*/ 58960 w 80867"/>
                  <a:gd name="connsiteY3" fmla="*/ 39624 h 39623"/>
                  <a:gd name="connsiteX4" fmla="*/ 75152 w 80867"/>
                  <a:gd name="connsiteY4" fmla="*/ 34671 h 39623"/>
                  <a:gd name="connsiteX5" fmla="*/ 75152 w 80867"/>
                  <a:gd name="connsiteY5" fmla="*/ 34671 h 39623"/>
                  <a:gd name="connsiteX6" fmla="*/ 80867 w 80867"/>
                  <a:gd name="connsiteY6" fmla="*/ 19812 h 39623"/>
                  <a:gd name="connsiteX7" fmla="*/ 75152 w 80867"/>
                  <a:gd name="connsiteY7" fmla="*/ 4953 h 39623"/>
                  <a:gd name="connsiteX8" fmla="*/ 58960 w 80867"/>
                  <a:gd name="connsiteY8" fmla="*/ 0 h 39623"/>
                  <a:gd name="connsiteX9" fmla="*/ 20288 w 80867"/>
                  <a:gd name="connsiteY9" fmla="*/ 0 h 39623"/>
                  <a:gd name="connsiteX10" fmla="*/ 5144 w 80867"/>
                  <a:gd name="connsiteY10" fmla="*/ 5239 h 39623"/>
                  <a:gd name="connsiteX11" fmla="*/ 0 w 80867"/>
                  <a:gd name="connsiteY11" fmla="*/ 20098 h 39623"/>
                  <a:gd name="connsiteX12" fmla="*/ 66866 w 80867"/>
                  <a:gd name="connsiteY12" fmla="*/ 19812 h 39623"/>
                  <a:gd name="connsiteX13" fmla="*/ 64960 w 80867"/>
                  <a:gd name="connsiteY13" fmla="*/ 23432 h 39623"/>
                  <a:gd name="connsiteX14" fmla="*/ 59722 w 80867"/>
                  <a:gd name="connsiteY14" fmla="*/ 24289 h 39623"/>
                  <a:gd name="connsiteX15" fmla="*/ 20098 w 80867"/>
                  <a:gd name="connsiteY15" fmla="*/ 24289 h 39623"/>
                  <a:gd name="connsiteX16" fmla="*/ 13906 w 80867"/>
                  <a:gd name="connsiteY16" fmla="*/ 19717 h 39623"/>
                  <a:gd name="connsiteX17" fmla="*/ 15621 w 80867"/>
                  <a:gd name="connsiteY17" fmla="*/ 16288 h 39623"/>
                  <a:gd name="connsiteX18" fmla="*/ 19907 w 80867"/>
                  <a:gd name="connsiteY18" fmla="*/ 15526 h 39623"/>
                  <a:gd name="connsiteX19" fmla="*/ 59627 w 80867"/>
                  <a:gd name="connsiteY19" fmla="*/ 15526 h 39623"/>
                  <a:gd name="connsiteX20" fmla="*/ 64865 w 80867"/>
                  <a:gd name="connsiteY20" fmla="*/ 16288 h 39623"/>
                  <a:gd name="connsiteX21" fmla="*/ 64865 w 80867"/>
                  <a:gd name="connsiteY21" fmla="*/ 16288 h 39623"/>
                  <a:gd name="connsiteX22" fmla="*/ 66866 w 80867"/>
                  <a:gd name="connsiteY22" fmla="*/ 19717 h 39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0867" h="39623">
                    <a:moveTo>
                      <a:pt x="0" y="20098"/>
                    </a:moveTo>
                    <a:cubicBezTo>
                      <a:pt x="0" y="26480"/>
                      <a:pt x="1715" y="31337"/>
                      <a:pt x="5144" y="34671"/>
                    </a:cubicBezTo>
                    <a:cubicBezTo>
                      <a:pt x="8573" y="38005"/>
                      <a:pt x="13621" y="39624"/>
                      <a:pt x="20288" y="39624"/>
                    </a:cubicBezTo>
                    <a:lnTo>
                      <a:pt x="58960" y="39624"/>
                    </a:lnTo>
                    <a:cubicBezTo>
                      <a:pt x="65913" y="39624"/>
                      <a:pt x="71342" y="37909"/>
                      <a:pt x="75152" y="34671"/>
                    </a:cubicBezTo>
                    <a:lnTo>
                      <a:pt x="75152" y="34671"/>
                    </a:lnTo>
                    <a:cubicBezTo>
                      <a:pt x="78962" y="31432"/>
                      <a:pt x="80867" y="26194"/>
                      <a:pt x="80867" y="19812"/>
                    </a:cubicBezTo>
                    <a:cubicBezTo>
                      <a:pt x="80867" y="13430"/>
                      <a:pt x="78962" y="8287"/>
                      <a:pt x="75152" y="4953"/>
                    </a:cubicBezTo>
                    <a:cubicBezTo>
                      <a:pt x="71342" y="1619"/>
                      <a:pt x="65913" y="0"/>
                      <a:pt x="58960" y="0"/>
                    </a:cubicBezTo>
                    <a:lnTo>
                      <a:pt x="20288" y="0"/>
                    </a:lnTo>
                    <a:cubicBezTo>
                      <a:pt x="13621" y="0"/>
                      <a:pt x="8477" y="2000"/>
                      <a:pt x="5144" y="5239"/>
                    </a:cubicBezTo>
                    <a:cubicBezTo>
                      <a:pt x="1715" y="8572"/>
                      <a:pt x="0" y="13716"/>
                      <a:pt x="0" y="20098"/>
                    </a:cubicBezTo>
                    <a:close/>
                    <a:moveTo>
                      <a:pt x="66866" y="19812"/>
                    </a:moveTo>
                    <a:cubicBezTo>
                      <a:pt x="66866" y="21431"/>
                      <a:pt x="66199" y="22860"/>
                      <a:pt x="64960" y="23432"/>
                    </a:cubicBezTo>
                    <a:cubicBezTo>
                      <a:pt x="63722" y="24003"/>
                      <a:pt x="62008" y="24289"/>
                      <a:pt x="59722" y="24289"/>
                    </a:cubicBezTo>
                    <a:lnTo>
                      <a:pt x="20098" y="24289"/>
                    </a:lnTo>
                    <a:cubicBezTo>
                      <a:pt x="16002" y="24289"/>
                      <a:pt x="13906" y="22574"/>
                      <a:pt x="13906" y="19717"/>
                    </a:cubicBezTo>
                    <a:cubicBezTo>
                      <a:pt x="13906" y="18193"/>
                      <a:pt x="14478" y="16859"/>
                      <a:pt x="15621" y="16288"/>
                    </a:cubicBezTo>
                    <a:cubicBezTo>
                      <a:pt x="16764" y="15811"/>
                      <a:pt x="18193" y="15526"/>
                      <a:pt x="19907" y="15526"/>
                    </a:cubicBezTo>
                    <a:lnTo>
                      <a:pt x="59627" y="15526"/>
                    </a:lnTo>
                    <a:cubicBezTo>
                      <a:pt x="61817" y="15526"/>
                      <a:pt x="63627" y="15811"/>
                      <a:pt x="64865" y="16288"/>
                    </a:cubicBezTo>
                    <a:lnTo>
                      <a:pt x="64865" y="16288"/>
                    </a:lnTo>
                    <a:cubicBezTo>
                      <a:pt x="66199" y="16859"/>
                      <a:pt x="66866" y="18193"/>
                      <a:pt x="66866" y="19717"/>
                    </a:cubicBezTo>
                    <a:close/>
                  </a:path>
                </a:pathLst>
              </a:custGeom>
              <a:solidFill>
                <a:srgbClr val="1D252D"/>
              </a:solidFill>
              <a:ln w="9525" cap="flat">
                <a:noFill/>
                <a:prstDash val="solid"/>
                <a:miter/>
              </a:ln>
            </p:spPr>
            <p:txBody>
              <a:bodyPr rtlCol="0" anchor="ctr"/>
              <a:lstStyle/>
              <a:p>
                <a:endParaRPr lang="en-GB" sz="1350"/>
              </a:p>
            </p:txBody>
          </p:sp>
          <p:sp>
            <p:nvSpPr>
              <p:cNvPr id="40" name="Freeform: Shape 39">
                <a:extLst>
                  <a:ext uri="{FF2B5EF4-FFF2-40B4-BE49-F238E27FC236}">
                    <a16:creationId xmlns:a16="http://schemas.microsoft.com/office/drawing/2014/main" id="{32A3A5F5-15DD-410B-986C-23C5CF8FBF3F}"/>
                  </a:ext>
                </a:extLst>
              </p:cNvPr>
              <p:cNvSpPr/>
              <p:nvPr/>
            </p:nvSpPr>
            <p:spPr>
              <a:xfrm>
                <a:off x="2310098" y="1037748"/>
                <a:ext cx="78200" cy="40195"/>
              </a:xfrm>
              <a:custGeom>
                <a:avLst/>
                <a:gdLst>
                  <a:gd name="connsiteX0" fmla="*/ 37338 w 78200"/>
                  <a:gd name="connsiteY0" fmla="*/ 9811 h 40195"/>
                  <a:gd name="connsiteX1" fmla="*/ 32290 w 78200"/>
                  <a:gd name="connsiteY1" fmla="*/ 1810 h 40195"/>
                  <a:gd name="connsiteX2" fmla="*/ 21812 w 78200"/>
                  <a:gd name="connsiteY2" fmla="*/ 0 h 40195"/>
                  <a:gd name="connsiteX3" fmla="*/ 9716 w 78200"/>
                  <a:gd name="connsiteY3" fmla="*/ 1143 h 40195"/>
                  <a:gd name="connsiteX4" fmla="*/ 2572 w 78200"/>
                  <a:gd name="connsiteY4" fmla="*/ 5429 h 40195"/>
                  <a:gd name="connsiteX5" fmla="*/ 0 w 78200"/>
                  <a:gd name="connsiteY5" fmla="*/ 14383 h 40195"/>
                  <a:gd name="connsiteX6" fmla="*/ 0 w 78200"/>
                  <a:gd name="connsiteY6" fmla="*/ 40195 h 40195"/>
                  <a:gd name="connsiteX7" fmla="*/ 78200 w 78200"/>
                  <a:gd name="connsiteY7" fmla="*/ 40195 h 40195"/>
                  <a:gd name="connsiteX8" fmla="*/ 78200 w 78200"/>
                  <a:gd name="connsiteY8" fmla="*/ 24479 h 40195"/>
                  <a:gd name="connsiteX9" fmla="*/ 42863 w 78200"/>
                  <a:gd name="connsiteY9" fmla="*/ 24479 h 40195"/>
                  <a:gd name="connsiteX10" fmla="*/ 42863 w 78200"/>
                  <a:gd name="connsiteY10" fmla="*/ 21812 h 40195"/>
                  <a:gd name="connsiteX11" fmla="*/ 48673 w 78200"/>
                  <a:gd name="connsiteY11" fmla="*/ 16002 h 40195"/>
                  <a:gd name="connsiteX12" fmla="*/ 78200 w 78200"/>
                  <a:gd name="connsiteY12" fmla="*/ 16002 h 40195"/>
                  <a:gd name="connsiteX13" fmla="*/ 78200 w 78200"/>
                  <a:gd name="connsiteY13" fmla="*/ 857 h 40195"/>
                  <a:gd name="connsiteX14" fmla="*/ 49435 w 78200"/>
                  <a:gd name="connsiteY14" fmla="*/ 667 h 40195"/>
                  <a:gd name="connsiteX15" fmla="*/ 41910 w 78200"/>
                  <a:gd name="connsiteY15" fmla="*/ 2667 h 40195"/>
                  <a:gd name="connsiteX16" fmla="*/ 38195 w 78200"/>
                  <a:gd name="connsiteY16" fmla="*/ 9811 h 40195"/>
                  <a:gd name="connsiteX17" fmla="*/ 37433 w 78200"/>
                  <a:gd name="connsiteY17" fmla="*/ 9811 h 40195"/>
                  <a:gd name="connsiteX18" fmla="*/ 13906 w 78200"/>
                  <a:gd name="connsiteY18" fmla="*/ 24289 h 40195"/>
                  <a:gd name="connsiteX19" fmla="*/ 13906 w 78200"/>
                  <a:gd name="connsiteY19" fmla="*/ 20479 h 40195"/>
                  <a:gd name="connsiteX20" fmla="*/ 21717 w 78200"/>
                  <a:gd name="connsiteY20" fmla="*/ 15145 h 40195"/>
                  <a:gd name="connsiteX21" fmla="*/ 29527 w 78200"/>
                  <a:gd name="connsiteY21" fmla="*/ 20479 h 40195"/>
                  <a:gd name="connsiteX22" fmla="*/ 29527 w 78200"/>
                  <a:gd name="connsiteY22" fmla="*/ 24289 h 40195"/>
                  <a:gd name="connsiteX23" fmla="*/ 13811 w 78200"/>
                  <a:gd name="connsiteY23" fmla="*/ 24289 h 40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8200" h="40195">
                    <a:moveTo>
                      <a:pt x="37338" y="9811"/>
                    </a:moveTo>
                    <a:cubicBezTo>
                      <a:pt x="36576" y="6286"/>
                      <a:pt x="35528" y="3715"/>
                      <a:pt x="32290" y="1810"/>
                    </a:cubicBezTo>
                    <a:cubicBezTo>
                      <a:pt x="29908" y="476"/>
                      <a:pt x="26194" y="0"/>
                      <a:pt x="21812" y="0"/>
                    </a:cubicBezTo>
                    <a:cubicBezTo>
                      <a:pt x="16954" y="0"/>
                      <a:pt x="12764" y="381"/>
                      <a:pt x="9716" y="1143"/>
                    </a:cubicBezTo>
                    <a:cubicBezTo>
                      <a:pt x="6668" y="1905"/>
                      <a:pt x="4191" y="3334"/>
                      <a:pt x="2572" y="5429"/>
                    </a:cubicBezTo>
                    <a:cubicBezTo>
                      <a:pt x="857" y="7525"/>
                      <a:pt x="0" y="10477"/>
                      <a:pt x="0" y="14383"/>
                    </a:cubicBezTo>
                    <a:lnTo>
                      <a:pt x="0" y="40195"/>
                    </a:lnTo>
                    <a:cubicBezTo>
                      <a:pt x="0" y="40195"/>
                      <a:pt x="78200" y="40195"/>
                      <a:pt x="78200" y="40195"/>
                    </a:cubicBezTo>
                    <a:lnTo>
                      <a:pt x="78200" y="24479"/>
                    </a:lnTo>
                    <a:cubicBezTo>
                      <a:pt x="78200" y="24479"/>
                      <a:pt x="42863" y="24479"/>
                      <a:pt x="42863" y="24479"/>
                    </a:cubicBezTo>
                    <a:lnTo>
                      <a:pt x="42863" y="21812"/>
                    </a:lnTo>
                    <a:cubicBezTo>
                      <a:pt x="42863" y="18478"/>
                      <a:pt x="44387" y="16002"/>
                      <a:pt x="48673" y="16002"/>
                    </a:cubicBezTo>
                    <a:lnTo>
                      <a:pt x="78200" y="16002"/>
                    </a:lnTo>
                    <a:cubicBezTo>
                      <a:pt x="78200" y="16002"/>
                      <a:pt x="78200" y="857"/>
                      <a:pt x="78200" y="857"/>
                    </a:cubicBezTo>
                    <a:lnTo>
                      <a:pt x="49435" y="667"/>
                    </a:lnTo>
                    <a:cubicBezTo>
                      <a:pt x="46292" y="667"/>
                      <a:pt x="43529" y="1429"/>
                      <a:pt x="41910" y="2667"/>
                    </a:cubicBezTo>
                    <a:cubicBezTo>
                      <a:pt x="39719" y="4286"/>
                      <a:pt x="38767" y="6763"/>
                      <a:pt x="38195" y="9811"/>
                    </a:cubicBezTo>
                    <a:lnTo>
                      <a:pt x="37433" y="9811"/>
                    </a:lnTo>
                    <a:close/>
                    <a:moveTo>
                      <a:pt x="13906" y="24289"/>
                    </a:moveTo>
                    <a:lnTo>
                      <a:pt x="13906" y="20479"/>
                    </a:lnTo>
                    <a:cubicBezTo>
                      <a:pt x="13906" y="17621"/>
                      <a:pt x="14573" y="15145"/>
                      <a:pt x="21717" y="15145"/>
                    </a:cubicBezTo>
                    <a:cubicBezTo>
                      <a:pt x="28956" y="15145"/>
                      <a:pt x="29527" y="17716"/>
                      <a:pt x="29527" y="20479"/>
                    </a:cubicBezTo>
                    <a:lnTo>
                      <a:pt x="29527" y="24289"/>
                    </a:lnTo>
                    <a:lnTo>
                      <a:pt x="13811" y="24289"/>
                    </a:lnTo>
                    <a:close/>
                  </a:path>
                </a:pathLst>
              </a:custGeom>
              <a:solidFill>
                <a:srgbClr val="1D252D"/>
              </a:solidFill>
              <a:ln w="9525" cap="flat">
                <a:noFill/>
                <a:prstDash val="solid"/>
                <a:miter/>
              </a:ln>
            </p:spPr>
            <p:txBody>
              <a:bodyPr rtlCol="0" anchor="ctr"/>
              <a:lstStyle/>
              <a:p>
                <a:endParaRPr lang="en-GB" sz="1350"/>
              </a:p>
            </p:txBody>
          </p:sp>
        </p:grpSp>
      </p:grpSp>
      <p:sp>
        <p:nvSpPr>
          <p:cNvPr id="710" name="Freeform: Shape 709">
            <a:extLst>
              <a:ext uri="{FF2B5EF4-FFF2-40B4-BE49-F238E27FC236}">
                <a16:creationId xmlns:a16="http://schemas.microsoft.com/office/drawing/2014/main" id="{0BD180CC-D030-10ED-48D3-AABAC667BB84}"/>
              </a:ext>
            </a:extLst>
          </p:cNvPr>
          <p:cNvSpPr/>
          <p:nvPr/>
        </p:nvSpPr>
        <p:spPr>
          <a:xfrm>
            <a:off x="7235191" y="-21431"/>
            <a:ext cx="1908809" cy="5164931"/>
          </a:xfrm>
          <a:custGeom>
            <a:avLst/>
            <a:gdLst>
              <a:gd name="connsiteX0" fmla="*/ 2178939 w 2178939"/>
              <a:gd name="connsiteY0" fmla="*/ 5131594 h 5131593"/>
              <a:gd name="connsiteX1" fmla="*/ 0 w 2178939"/>
              <a:gd name="connsiteY1" fmla="*/ 5131594 h 5131593"/>
              <a:gd name="connsiteX2" fmla="*/ 448437 w 2178939"/>
              <a:gd name="connsiteY2" fmla="*/ 0 h 5131593"/>
              <a:gd name="connsiteX3" fmla="*/ 2178939 w 2178939"/>
              <a:gd name="connsiteY3" fmla="*/ 0 h 5131593"/>
              <a:gd name="connsiteX4" fmla="*/ 2178939 w 2178939"/>
              <a:gd name="connsiteY4" fmla="*/ 5131594 h 5131593"/>
              <a:gd name="connsiteX0" fmla="*/ 2178939 w 2178939"/>
              <a:gd name="connsiteY0" fmla="*/ 5138721 h 5138721"/>
              <a:gd name="connsiteX1" fmla="*/ 0 w 2178939"/>
              <a:gd name="connsiteY1" fmla="*/ 5138721 h 5138721"/>
              <a:gd name="connsiteX2" fmla="*/ 717543 w 2178939"/>
              <a:gd name="connsiteY2" fmla="*/ 0 h 5138721"/>
              <a:gd name="connsiteX3" fmla="*/ 2178939 w 2178939"/>
              <a:gd name="connsiteY3" fmla="*/ 7127 h 5138721"/>
              <a:gd name="connsiteX4" fmla="*/ 2178939 w 2178939"/>
              <a:gd name="connsiteY4" fmla="*/ 5138721 h 5138721"/>
              <a:gd name="connsiteX0" fmla="*/ 2178939 w 2178939"/>
              <a:gd name="connsiteY0" fmla="*/ 5152975 h 5152975"/>
              <a:gd name="connsiteX1" fmla="*/ 0 w 2178939"/>
              <a:gd name="connsiteY1" fmla="*/ 5152975 h 5152975"/>
              <a:gd name="connsiteX2" fmla="*/ 635996 w 2178939"/>
              <a:gd name="connsiteY2" fmla="*/ 0 h 5152975"/>
              <a:gd name="connsiteX3" fmla="*/ 2178939 w 2178939"/>
              <a:gd name="connsiteY3" fmla="*/ 21381 h 5152975"/>
              <a:gd name="connsiteX4" fmla="*/ 2178939 w 2178939"/>
              <a:gd name="connsiteY4" fmla="*/ 5152975 h 515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8939" h="5152975">
                <a:moveTo>
                  <a:pt x="2178939" y="5152975"/>
                </a:moveTo>
                <a:lnTo>
                  <a:pt x="0" y="5152975"/>
                </a:lnTo>
                <a:lnTo>
                  <a:pt x="635996" y="0"/>
                </a:lnTo>
                <a:lnTo>
                  <a:pt x="2178939" y="21381"/>
                </a:lnTo>
                <a:lnTo>
                  <a:pt x="2178939" y="5152975"/>
                </a:lnTo>
                <a:close/>
              </a:path>
            </a:pathLst>
          </a:custGeom>
          <a:solidFill>
            <a:srgbClr val="4AC2AE"/>
          </a:solidFill>
          <a:ln w="9525" cap="flat">
            <a:noFill/>
            <a:prstDash val="solid"/>
            <a:miter/>
          </a:ln>
        </p:spPr>
        <p:txBody>
          <a:bodyPr rtlCol="0" anchor="ctr"/>
          <a:lstStyle/>
          <a:p>
            <a:endParaRPr lang="en-GB" sz="1350"/>
          </a:p>
        </p:txBody>
      </p:sp>
      <p:cxnSp>
        <p:nvCxnSpPr>
          <p:cNvPr id="720" name="Straight Connector 719">
            <a:extLst>
              <a:ext uri="{FF2B5EF4-FFF2-40B4-BE49-F238E27FC236}">
                <a16:creationId xmlns:a16="http://schemas.microsoft.com/office/drawing/2014/main" id="{5B68486E-C708-7454-5C49-F4032D00B33C}"/>
              </a:ext>
            </a:extLst>
          </p:cNvPr>
          <p:cNvCxnSpPr/>
          <p:nvPr userDrawn="1"/>
        </p:nvCxnSpPr>
        <p:spPr>
          <a:xfrm>
            <a:off x="201187" y="1836809"/>
            <a:ext cx="4779887" cy="0"/>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sp>
        <p:nvSpPr>
          <p:cNvPr id="722" name="Text Placeholder 721">
            <a:extLst>
              <a:ext uri="{FF2B5EF4-FFF2-40B4-BE49-F238E27FC236}">
                <a16:creationId xmlns:a16="http://schemas.microsoft.com/office/drawing/2014/main" id="{FE56E7F5-35FB-568C-6DBB-CA458716B058}"/>
              </a:ext>
            </a:extLst>
          </p:cNvPr>
          <p:cNvSpPr>
            <a:spLocks noGrp="1"/>
          </p:cNvSpPr>
          <p:nvPr>
            <p:ph type="body" sz="quarter" idx="10"/>
          </p:nvPr>
        </p:nvSpPr>
        <p:spPr>
          <a:xfrm>
            <a:off x="201217" y="2050256"/>
            <a:ext cx="6563915" cy="28098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24" name="Text Placeholder 306">
            <a:extLst>
              <a:ext uri="{FF2B5EF4-FFF2-40B4-BE49-F238E27FC236}">
                <a16:creationId xmlns:a16="http://schemas.microsoft.com/office/drawing/2014/main" id="{4F7F2888-33C8-D44D-6150-6EB61D5F4169}"/>
              </a:ext>
            </a:extLst>
          </p:cNvPr>
          <p:cNvSpPr>
            <a:spLocks noGrp="1"/>
          </p:cNvSpPr>
          <p:nvPr>
            <p:ph type="body" sz="quarter" idx="12" hasCustomPrompt="1"/>
          </p:nvPr>
        </p:nvSpPr>
        <p:spPr>
          <a:xfrm>
            <a:off x="169725" y="1326964"/>
            <a:ext cx="5017294" cy="428567"/>
          </a:xfrm>
          <a:prstGeom prst="rect">
            <a:avLst/>
          </a:prstGeom>
        </p:spPr>
        <p:txBody>
          <a:bodyPr/>
          <a:lstStyle>
            <a:lvl1pPr marL="0" indent="0">
              <a:buNone/>
              <a:defRPr sz="3000">
                <a:solidFill>
                  <a:schemeClr val="tx1"/>
                </a:solidFill>
                <a:latin typeface="+mj-lt"/>
              </a:defRPr>
            </a:lvl1pPr>
          </a:lstStyle>
          <a:p>
            <a:pPr lvl="0"/>
            <a:r>
              <a:rPr lang="en-US"/>
              <a:t>TITLE SLIDE MAIN</a:t>
            </a:r>
            <a:endParaRPr lang="en-GB"/>
          </a:p>
        </p:txBody>
      </p:sp>
    </p:spTree>
    <p:extLst>
      <p:ext uri="{BB962C8B-B14F-4D97-AF65-F5344CB8AC3E}">
        <p14:creationId xmlns:p14="http://schemas.microsoft.com/office/powerpoint/2010/main" val="13431018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5_Section Header">
    <p:spTree>
      <p:nvGrpSpPr>
        <p:cNvPr id="1" name=""/>
        <p:cNvGrpSpPr/>
        <p:nvPr/>
      </p:nvGrpSpPr>
      <p:grpSpPr>
        <a:xfrm>
          <a:off x="0" y="0"/>
          <a:ext cx="0" cy="0"/>
          <a:chOff x="0" y="0"/>
          <a:chExt cx="0" cy="0"/>
        </a:xfrm>
      </p:grpSpPr>
      <p:grpSp>
        <p:nvGrpSpPr>
          <p:cNvPr id="11" name="Graphic 7">
            <a:extLst>
              <a:ext uri="{FF2B5EF4-FFF2-40B4-BE49-F238E27FC236}">
                <a16:creationId xmlns:a16="http://schemas.microsoft.com/office/drawing/2014/main" id="{12B8B998-F895-87DF-CC50-2F7E4BF8F626}"/>
              </a:ext>
            </a:extLst>
          </p:cNvPr>
          <p:cNvGrpSpPr/>
          <p:nvPr/>
        </p:nvGrpSpPr>
        <p:grpSpPr>
          <a:xfrm>
            <a:off x="169725" y="177951"/>
            <a:ext cx="687526" cy="687200"/>
            <a:chOff x="1785937" y="1037367"/>
            <a:chExt cx="603599" cy="603313"/>
          </a:xfrm>
        </p:grpSpPr>
        <p:grpSp>
          <p:nvGrpSpPr>
            <p:cNvPr id="12" name="Graphic 7">
              <a:extLst>
                <a:ext uri="{FF2B5EF4-FFF2-40B4-BE49-F238E27FC236}">
                  <a16:creationId xmlns:a16="http://schemas.microsoft.com/office/drawing/2014/main" id="{0BF6378D-6848-DD74-819E-CA507A6BC358}"/>
                </a:ext>
              </a:extLst>
            </p:cNvPr>
            <p:cNvGrpSpPr/>
            <p:nvPr/>
          </p:nvGrpSpPr>
          <p:grpSpPr>
            <a:xfrm>
              <a:off x="1906905" y="1386459"/>
              <a:ext cx="481488" cy="254222"/>
              <a:chOff x="1906905" y="1386459"/>
              <a:chExt cx="481488" cy="254222"/>
            </a:xfrm>
          </p:grpSpPr>
          <p:sp>
            <p:nvSpPr>
              <p:cNvPr id="13" name="Freeform: Shape 12">
                <a:extLst>
                  <a:ext uri="{FF2B5EF4-FFF2-40B4-BE49-F238E27FC236}">
                    <a16:creationId xmlns:a16="http://schemas.microsoft.com/office/drawing/2014/main" id="{AB47360C-CE4A-3DE7-5C47-FFE9709F908B}"/>
                  </a:ext>
                </a:extLst>
              </p:cNvPr>
              <p:cNvSpPr/>
              <p:nvPr/>
            </p:nvSpPr>
            <p:spPr>
              <a:xfrm>
                <a:off x="1906905" y="1386459"/>
                <a:ext cx="481488" cy="254222"/>
              </a:xfrm>
              <a:custGeom>
                <a:avLst/>
                <a:gdLst>
                  <a:gd name="connsiteX0" fmla="*/ 481489 w 481488"/>
                  <a:gd name="connsiteY0" fmla="*/ 0 h 254222"/>
                  <a:gd name="connsiteX1" fmla="*/ 0 w 481488"/>
                  <a:gd name="connsiteY1" fmla="*/ 31814 h 254222"/>
                  <a:gd name="connsiteX2" fmla="*/ 0 w 481488"/>
                  <a:gd name="connsiteY2" fmla="*/ 222695 h 254222"/>
                  <a:gd name="connsiteX3" fmla="*/ 481489 w 481488"/>
                  <a:gd name="connsiteY3" fmla="*/ 254222 h 254222"/>
                  <a:gd name="connsiteX4" fmla="*/ 481489 w 481488"/>
                  <a:gd name="connsiteY4" fmla="*/ 0 h 2542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1488" h="254222">
                    <a:moveTo>
                      <a:pt x="481489" y="0"/>
                    </a:moveTo>
                    <a:lnTo>
                      <a:pt x="0" y="31814"/>
                    </a:lnTo>
                    <a:lnTo>
                      <a:pt x="0" y="222695"/>
                    </a:lnTo>
                    <a:lnTo>
                      <a:pt x="481489" y="254222"/>
                    </a:lnTo>
                    <a:lnTo>
                      <a:pt x="481489" y="0"/>
                    </a:lnTo>
                    <a:close/>
                  </a:path>
                </a:pathLst>
              </a:custGeom>
              <a:solidFill>
                <a:srgbClr val="78D64B"/>
              </a:solidFill>
              <a:ln w="9525" cap="flat">
                <a:noFill/>
                <a:prstDash val="solid"/>
                <a:miter/>
              </a:ln>
            </p:spPr>
            <p:txBody>
              <a:bodyPr rtlCol="0" anchor="ctr"/>
              <a:lstStyle/>
              <a:p>
                <a:endParaRPr lang="en-GB" sz="1350"/>
              </a:p>
            </p:txBody>
          </p:sp>
          <p:grpSp>
            <p:nvGrpSpPr>
              <p:cNvPr id="14" name="Graphic 7">
                <a:extLst>
                  <a:ext uri="{FF2B5EF4-FFF2-40B4-BE49-F238E27FC236}">
                    <a16:creationId xmlns:a16="http://schemas.microsoft.com/office/drawing/2014/main" id="{C68A9EBD-F461-4EF7-B0F8-83CDA79441EE}"/>
                  </a:ext>
                </a:extLst>
              </p:cNvPr>
              <p:cNvGrpSpPr/>
              <p:nvPr/>
            </p:nvGrpSpPr>
            <p:grpSpPr>
              <a:xfrm>
                <a:off x="1939480" y="1442370"/>
                <a:ext cx="418242" cy="140874"/>
                <a:chOff x="1939480" y="1442370"/>
                <a:chExt cx="418242" cy="140874"/>
              </a:xfrm>
              <a:solidFill>
                <a:srgbClr val="1D252D"/>
              </a:solidFill>
            </p:grpSpPr>
            <p:sp>
              <p:nvSpPr>
                <p:cNvPr id="15" name="Freeform: Shape 14">
                  <a:extLst>
                    <a:ext uri="{FF2B5EF4-FFF2-40B4-BE49-F238E27FC236}">
                      <a16:creationId xmlns:a16="http://schemas.microsoft.com/office/drawing/2014/main" id="{C850858B-6035-3719-8D2C-CF63D2A6905D}"/>
                    </a:ext>
                  </a:extLst>
                </p:cNvPr>
                <p:cNvSpPr/>
                <p:nvPr/>
              </p:nvSpPr>
              <p:spPr>
                <a:xfrm>
                  <a:off x="1939480" y="1442370"/>
                  <a:ext cx="69246" cy="140874"/>
                </a:xfrm>
                <a:custGeom>
                  <a:avLst/>
                  <a:gdLst>
                    <a:gd name="connsiteX0" fmla="*/ 0 w 69246"/>
                    <a:gd name="connsiteY0" fmla="*/ 140875 h 140874"/>
                    <a:gd name="connsiteX1" fmla="*/ 0 w 69246"/>
                    <a:gd name="connsiteY1" fmla="*/ 0 h 140874"/>
                    <a:gd name="connsiteX2" fmla="*/ 28004 w 69246"/>
                    <a:gd name="connsiteY2" fmla="*/ 0 h 140874"/>
                    <a:gd name="connsiteX3" fmla="*/ 28004 w 69246"/>
                    <a:gd name="connsiteY3" fmla="*/ 50292 h 140874"/>
                    <a:gd name="connsiteX4" fmla="*/ 41243 w 69246"/>
                    <a:gd name="connsiteY4" fmla="*/ 50292 h 140874"/>
                    <a:gd name="connsiteX5" fmla="*/ 41243 w 69246"/>
                    <a:gd name="connsiteY5" fmla="*/ 0 h 140874"/>
                    <a:gd name="connsiteX6" fmla="*/ 69247 w 69246"/>
                    <a:gd name="connsiteY6" fmla="*/ 0 h 140874"/>
                    <a:gd name="connsiteX7" fmla="*/ 69247 w 69246"/>
                    <a:gd name="connsiteY7" fmla="*/ 140875 h 140874"/>
                    <a:gd name="connsiteX8" fmla="*/ 41243 w 69246"/>
                    <a:gd name="connsiteY8" fmla="*/ 140875 h 140874"/>
                    <a:gd name="connsiteX9" fmla="*/ 41243 w 69246"/>
                    <a:gd name="connsiteY9" fmla="*/ 76962 h 140874"/>
                    <a:gd name="connsiteX10" fmla="*/ 28004 w 69246"/>
                    <a:gd name="connsiteY10" fmla="*/ 76962 h 140874"/>
                    <a:gd name="connsiteX11" fmla="*/ 28004 w 69246"/>
                    <a:gd name="connsiteY11" fmla="*/ 140875 h 140874"/>
                    <a:gd name="connsiteX12" fmla="*/ 0 w 69246"/>
                    <a:gd name="connsiteY12" fmla="*/ 140875 h 140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246" h="140874">
                      <a:moveTo>
                        <a:pt x="0" y="140875"/>
                      </a:moveTo>
                      <a:lnTo>
                        <a:pt x="0" y="0"/>
                      </a:lnTo>
                      <a:lnTo>
                        <a:pt x="28004" y="0"/>
                      </a:lnTo>
                      <a:lnTo>
                        <a:pt x="28004" y="50292"/>
                      </a:lnTo>
                      <a:lnTo>
                        <a:pt x="41243" y="50292"/>
                      </a:lnTo>
                      <a:lnTo>
                        <a:pt x="41243" y="0"/>
                      </a:lnTo>
                      <a:lnTo>
                        <a:pt x="69247" y="0"/>
                      </a:lnTo>
                      <a:lnTo>
                        <a:pt x="69247" y="140875"/>
                      </a:lnTo>
                      <a:lnTo>
                        <a:pt x="41243" y="140875"/>
                      </a:lnTo>
                      <a:lnTo>
                        <a:pt x="41243" y="76962"/>
                      </a:lnTo>
                      <a:lnTo>
                        <a:pt x="28004" y="76962"/>
                      </a:lnTo>
                      <a:lnTo>
                        <a:pt x="28004" y="140875"/>
                      </a:lnTo>
                      <a:lnTo>
                        <a:pt x="0" y="140875"/>
                      </a:lnTo>
                      <a:close/>
                    </a:path>
                  </a:pathLst>
                </a:custGeom>
                <a:solidFill>
                  <a:srgbClr val="1D252D"/>
                </a:solidFill>
                <a:ln w="9525" cap="flat">
                  <a:noFill/>
                  <a:prstDash val="solid"/>
                  <a:miter/>
                </a:ln>
              </p:spPr>
              <p:txBody>
                <a:bodyPr rtlCol="0" anchor="ctr"/>
                <a:lstStyle/>
                <a:p>
                  <a:endParaRPr lang="en-GB" sz="1350"/>
                </a:p>
              </p:txBody>
            </p:sp>
            <p:sp>
              <p:nvSpPr>
                <p:cNvPr id="16" name="Freeform: Shape 15">
                  <a:extLst>
                    <a:ext uri="{FF2B5EF4-FFF2-40B4-BE49-F238E27FC236}">
                      <a16:creationId xmlns:a16="http://schemas.microsoft.com/office/drawing/2014/main" id="{C6D2F177-104B-C2FA-7AB3-755C3CCED553}"/>
                    </a:ext>
                  </a:extLst>
                </p:cNvPr>
                <p:cNvSpPr/>
                <p:nvPr/>
              </p:nvSpPr>
              <p:spPr>
                <a:xfrm>
                  <a:off x="2021300" y="1442370"/>
                  <a:ext cx="58197" cy="140874"/>
                </a:xfrm>
                <a:custGeom>
                  <a:avLst/>
                  <a:gdLst>
                    <a:gd name="connsiteX0" fmla="*/ 0 w 58197"/>
                    <a:gd name="connsiteY0" fmla="*/ 140875 h 140874"/>
                    <a:gd name="connsiteX1" fmla="*/ 0 w 58197"/>
                    <a:gd name="connsiteY1" fmla="*/ 0 h 140874"/>
                    <a:gd name="connsiteX2" fmla="*/ 56388 w 58197"/>
                    <a:gd name="connsiteY2" fmla="*/ 0 h 140874"/>
                    <a:gd name="connsiteX3" fmla="*/ 56388 w 58197"/>
                    <a:gd name="connsiteY3" fmla="*/ 27242 h 140874"/>
                    <a:gd name="connsiteX4" fmla="*/ 28670 w 58197"/>
                    <a:gd name="connsiteY4" fmla="*/ 27242 h 140874"/>
                    <a:gd name="connsiteX5" fmla="*/ 28670 w 58197"/>
                    <a:gd name="connsiteY5" fmla="*/ 54578 h 140874"/>
                    <a:gd name="connsiteX6" fmla="*/ 55245 w 58197"/>
                    <a:gd name="connsiteY6" fmla="*/ 54578 h 140874"/>
                    <a:gd name="connsiteX7" fmla="*/ 55245 w 58197"/>
                    <a:gd name="connsiteY7" fmla="*/ 81153 h 140874"/>
                    <a:gd name="connsiteX8" fmla="*/ 28670 w 58197"/>
                    <a:gd name="connsiteY8" fmla="*/ 81153 h 140874"/>
                    <a:gd name="connsiteX9" fmla="*/ 28670 w 58197"/>
                    <a:gd name="connsiteY9" fmla="*/ 113443 h 140874"/>
                    <a:gd name="connsiteX10" fmla="*/ 58198 w 58197"/>
                    <a:gd name="connsiteY10" fmla="*/ 113443 h 140874"/>
                    <a:gd name="connsiteX11" fmla="*/ 58198 w 58197"/>
                    <a:gd name="connsiteY11" fmla="*/ 140779 h 140874"/>
                    <a:gd name="connsiteX12" fmla="*/ 0 w 58197"/>
                    <a:gd name="connsiteY12" fmla="*/ 140779 h 140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8197" h="140874">
                      <a:moveTo>
                        <a:pt x="0" y="140875"/>
                      </a:moveTo>
                      <a:lnTo>
                        <a:pt x="0" y="0"/>
                      </a:lnTo>
                      <a:lnTo>
                        <a:pt x="56388" y="0"/>
                      </a:lnTo>
                      <a:lnTo>
                        <a:pt x="56388" y="27242"/>
                      </a:lnTo>
                      <a:lnTo>
                        <a:pt x="28670" y="27242"/>
                      </a:lnTo>
                      <a:lnTo>
                        <a:pt x="28670" y="54578"/>
                      </a:lnTo>
                      <a:lnTo>
                        <a:pt x="55245" y="54578"/>
                      </a:lnTo>
                      <a:lnTo>
                        <a:pt x="55245" y="81153"/>
                      </a:lnTo>
                      <a:lnTo>
                        <a:pt x="28670" y="81153"/>
                      </a:lnTo>
                      <a:lnTo>
                        <a:pt x="28670" y="113443"/>
                      </a:lnTo>
                      <a:lnTo>
                        <a:pt x="58198" y="113443"/>
                      </a:lnTo>
                      <a:lnTo>
                        <a:pt x="58198" y="140779"/>
                      </a:lnTo>
                      <a:lnTo>
                        <a:pt x="0" y="140779"/>
                      </a:lnTo>
                      <a:close/>
                    </a:path>
                  </a:pathLst>
                </a:custGeom>
                <a:solidFill>
                  <a:srgbClr val="1D252D"/>
                </a:solidFill>
                <a:ln w="9525" cap="flat">
                  <a:noFill/>
                  <a:prstDash val="solid"/>
                  <a:miter/>
                </a:ln>
              </p:spPr>
              <p:txBody>
                <a:bodyPr rtlCol="0" anchor="ctr"/>
                <a:lstStyle/>
                <a:p>
                  <a:endParaRPr lang="en-GB" sz="1350"/>
                </a:p>
              </p:txBody>
            </p:sp>
            <p:sp>
              <p:nvSpPr>
                <p:cNvPr id="17" name="Freeform: Shape 16">
                  <a:extLst>
                    <a:ext uri="{FF2B5EF4-FFF2-40B4-BE49-F238E27FC236}">
                      <a16:creationId xmlns:a16="http://schemas.microsoft.com/office/drawing/2014/main" id="{F7CC09FB-26B6-6AEB-2154-794A6FACEBB4}"/>
                    </a:ext>
                  </a:extLst>
                </p:cNvPr>
                <p:cNvSpPr/>
                <p:nvPr/>
              </p:nvSpPr>
              <p:spPr>
                <a:xfrm>
                  <a:off x="2085022" y="1442370"/>
                  <a:ext cx="74771" cy="140874"/>
                </a:xfrm>
                <a:custGeom>
                  <a:avLst/>
                  <a:gdLst>
                    <a:gd name="connsiteX0" fmla="*/ 0 w 74771"/>
                    <a:gd name="connsiteY0" fmla="*/ 140875 h 140874"/>
                    <a:gd name="connsiteX1" fmla="*/ 13621 w 74771"/>
                    <a:gd name="connsiteY1" fmla="*/ 0 h 140874"/>
                    <a:gd name="connsiteX2" fmla="*/ 61341 w 74771"/>
                    <a:gd name="connsiteY2" fmla="*/ 0 h 140874"/>
                    <a:gd name="connsiteX3" fmla="*/ 74771 w 74771"/>
                    <a:gd name="connsiteY3" fmla="*/ 140875 h 140874"/>
                    <a:gd name="connsiteX4" fmla="*/ 48006 w 74771"/>
                    <a:gd name="connsiteY4" fmla="*/ 140875 h 140874"/>
                    <a:gd name="connsiteX5" fmla="*/ 46006 w 74771"/>
                    <a:gd name="connsiteY5" fmla="*/ 118110 h 140874"/>
                    <a:gd name="connsiteX6" fmla="*/ 28956 w 74771"/>
                    <a:gd name="connsiteY6" fmla="*/ 118110 h 140874"/>
                    <a:gd name="connsiteX7" fmla="*/ 27337 w 74771"/>
                    <a:gd name="connsiteY7" fmla="*/ 140875 h 140874"/>
                    <a:gd name="connsiteX8" fmla="*/ 0 w 74771"/>
                    <a:gd name="connsiteY8" fmla="*/ 140875 h 140874"/>
                    <a:gd name="connsiteX9" fmla="*/ 31147 w 74771"/>
                    <a:gd name="connsiteY9" fmla="*/ 95631 h 140874"/>
                    <a:gd name="connsiteX10" fmla="*/ 43910 w 74771"/>
                    <a:gd name="connsiteY10" fmla="*/ 95631 h 140874"/>
                    <a:gd name="connsiteX11" fmla="*/ 37719 w 74771"/>
                    <a:gd name="connsiteY11" fmla="*/ 24003 h 140874"/>
                    <a:gd name="connsiteX12" fmla="*/ 36385 w 74771"/>
                    <a:gd name="connsiteY12" fmla="*/ 24003 h 140874"/>
                    <a:gd name="connsiteX13" fmla="*/ 31147 w 74771"/>
                    <a:gd name="connsiteY13" fmla="*/ 95631 h 140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4771" h="140874">
                      <a:moveTo>
                        <a:pt x="0" y="140875"/>
                      </a:moveTo>
                      <a:lnTo>
                        <a:pt x="13621" y="0"/>
                      </a:lnTo>
                      <a:lnTo>
                        <a:pt x="61341" y="0"/>
                      </a:lnTo>
                      <a:lnTo>
                        <a:pt x="74771" y="140875"/>
                      </a:lnTo>
                      <a:lnTo>
                        <a:pt x="48006" y="140875"/>
                      </a:lnTo>
                      <a:lnTo>
                        <a:pt x="46006" y="118110"/>
                      </a:lnTo>
                      <a:lnTo>
                        <a:pt x="28956" y="118110"/>
                      </a:lnTo>
                      <a:lnTo>
                        <a:pt x="27337" y="140875"/>
                      </a:lnTo>
                      <a:lnTo>
                        <a:pt x="0" y="140875"/>
                      </a:lnTo>
                      <a:close/>
                      <a:moveTo>
                        <a:pt x="31147" y="95631"/>
                      </a:moveTo>
                      <a:lnTo>
                        <a:pt x="43910" y="95631"/>
                      </a:lnTo>
                      <a:lnTo>
                        <a:pt x="37719" y="24003"/>
                      </a:lnTo>
                      <a:lnTo>
                        <a:pt x="36385" y="24003"/>
                      </a:lnTo>
                      <a:lnTo>
                        <a:pt x="31147" y="95631"/>
                      </a:lnTo>
                      <a:close/>
                    </a:path>
                  </a:pathLst>
                </a:custGeom>
                <a:solidFill>
                  <a:srgbClr val="1D252D"/>
                </a:solidFill>
                <a:ln w="9525" cap="flat">
                  <a:noFill/>
                  <a:prstDash val="solid"/>
                  <a:miter/>
                </a:ln>
              </p:spPr>
              <p:txBody>
                <a:bodyPr rtlCol="0" anchor="ctr"/>
                <a:lstStyle/>
                <a:p>
                  <a:endParaRPr lang="en-GB" sz="1350"/>
                </a:p>
              </p:txBody>
            </p:sp>
            <p:sp>
              <p:nvSpPr>
                <p:cNvPr id="18" name="Freeform: Shape 17">
                  <a:extLst>
                    <a:ext uri="{FF2B5EF4-FFF2-40B4-BE49-F238E27FC236}">
                      <a16:creationId xmlns:a16="http://schemas.microsoft.com/office/drawing/2014/main" id="{5A0B687A-85E6-2D54-1948-E27C3D5E048D}"/>
                    </a:ext>
                  </a:extLst>
                </p:cNvPr>
                <p:cNvSpPr/>
                <p:nvPr/>
              </p:nvSpPr>
              <p:spPr>
                <a:xfrm>
                  <a:off x="2168366" y="1442370"/>
                  <a:ext cx="57245" cy="140874"/>
                </a:xfrm>
                <a:custGeom>
                  <a:avLst/>
                  <a:gdLst>
                    <a:gd name="connsiteX0" fmla="*/ 0 w 57245"/>
                    <a:gd name="connsiteY0" fmla="*/ 140875 h 140874"/>
                    <a:gd name="connsiteX1" fmla="*/ 0 w 57245"/>
                    <a:gd name="connsiteY1" fmla="*/ 0 h 140874"/>
                    <a:gd name="connsiteX2" fmla="*/ 28194 w 57245"/>
                    <a:gd name="connsiteY2" fmla="*/ 0 h 140874"/>
                    <a:gd name="connsiteX3" fmla="*/ 28194 w 57245"/>
                    <a:gd name="connsiteY3" fmla="*/ 116872 h 140874"/>
                    <a:gd name="connsiteX4" fmla="*/ 57245 w 57245"/>
                    <a:gd name="connsiteY4" fmla="*/ 116872 h 140874"/>
                    <a:gd name="connsiteX5" fmla="*/ 57245 w 57245"/>
                    <a:gd name="connsiteY5" fmla="*/ 140779 h 140874"/>
                    <a:gd name="connsiteX6" fmla="*/ 0 w 57245"/>
                    <a:gd name="connsiteY6" fmla="*/ 140779 h 140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245" h="140874">
                      <a:moveTo>
                        <a:pt x="0" y="140875"/>
                      </a:moveTo>
                      <a:lnTo>
                        <a:pt x="0" y="0"/>
                      </a:lnTo>
                      <a:lnTo>
                        <a:pt x="28194" y="0"/>
                      </a:lnTo>
                      <a:lnTo>
                        <a:pt x="28194" y="116872"/>
                      </a:lnTo>
                      <a:lnTo>
                        <a:pt x="57245" y="116872"/>
                      </a:lnTo>
                      <a:lnTo>
                        <a:pt x="57245" y="140779"/>
                      </a:lnTo>
                      <a:lnTo>
                        <a:pt x="0" y="140779"/>
                      </a:lnTo>
                      <a:close/>
                    </a:path>
                  </a:pathLst>
                </a:custGeom>
                <a:solidFill>
                  <a:srgbClr val="1D252D"/>
                </a:solidFill>
                <a:ln w="9525" cap="flat">
                  <a:noFill/>
                  <a:prstDash val="solid"/>
                  <a:miter/>
                </a:ln>
              </p:spPr>
              <p:txBody>
                <a:bodyPr rtlCol="0" anchor="ctr"/>
                <a:lstStyle/>
                <a:p>
                  <a:endParaRPr lang="en-GB" sz="1350"/>
                </a:p>
              </p:txBody>
            </p:sp>
            <p:sp>
              <p:nvSpPr>
                <p:cNvPr id="19" name="Freeform: Shape 18">
                  <a:extLst>
                    <a:ext uri="{FF2B5EF4-FFF2-40B4-BE49-F238E27FC236}">
                      <a16:creationId xmlns:a16="http://schemas.microsoft.com/office/drawing/2014/main" id="{69DB5673-1E43-1B4F-382B-F31CC5263876}"/>
                    </a:ext>
                  </a:extLst>
                </p:cNvPr>
                <p:cNvSpPr/>
                <p:nvPr/>
              </p:nvSpPr>
              <p:spPr>
                <a:xfrm>
                  <a:off x="2218943" y="1442370"/>
                  <a:ext cx="61626" cy="140874"/>
                </a:xfrm>
                <a:custGeom>
                  <a:avLst/>
                  <a:gdLst>
                    <a:gd name="connsiteX0" fmla="*/ 16764 w 61626"/>
                    <a:gd name="connsiteY0" fmla="*/ 140875 h 140874"/>
                    <a:gd name="connsiteX1" fmla="*/ 16764 w 61626"/>
                    <a:gd name="connsiteY1" fmla="*/ 27051 h 140874"/>
                    <a:gd name="connsiteX2" fmla="*/ 0 w 61626"/>
                    <a:gd name="connsiteY2" fmla="*/ 27051 h 140874"/>
                    <a:gd name="connsiteX3" fmla="*/ 0 w 61626"/>
                    <a:gd name="connsiteY3" fmla="*/ 0 h 140874"/>
                    <a:gd name="connsiteX4" fmla="*/ 61627 w 61626"/>
                    <a:gd name="connsiteY4" fmla="*/ 0 h 140874"/>
                    <a:gd name="connsiteX5" fmla="*/ 61627 w 61626"/>
                    <a:gd name="connsiteY5" fmla="*/ 27051 h 140874"/>
                    <a:gd name="connsiteX6" fmla="*/ 44863 w 61626"/>
                    <a:gd name="connsiteY6" fmla="*/ 27051 h 140874"/>
                    <a:gd name="connsiteX7" fmla="*/ 44863 w 61626"/>
                    <a:gd name="connsiteY7" fmla="*/ 140875 h 140874"/>
                    <a:gd name="connsiteX8" fmla="*/ 16669 w 61626"/>
                    <a:gd name="connsiteY8" fmla="*/ 140875 h 140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626" h="140874">
                      <a:moveTo>
                        <a:pt x="16764" y="140875"/>
                      </a:moveTo>
                      <a:lnTo>
                        <a:pt x="16764" y="27051"/>
                      </a:lnTo>
                      <a:lnTo>
                        <a:pt x="0" y="27051"/>
                      </a:lnTo>
                      <a:lnTo>
                        <a:pt x="0" y="0"/>
                      </a:lnTo>
                      <a:lnTo>
                        <a:pt x="61627" y="0"/>
                      </a:lnTo>
                      <a:lnTo>
                        <a:pt x="61627" y="27051"/>
                      </a:lnTo>
                      <a:lnTo>
                        <a:pt x="44863" y="27051"/>
                      </a:lnTo>
                      <a:lnTo>
                        <a:pt x="44863" y="140875"/>
                      </a:lnTo>
                      <a:lnTo>
                        <a:pt x="16669" y="140875"/>
                      </a:lnTo>
                      <a:close/>
                    </a:path>
                  </a:pathLst>
                </a:custGeom>
                <a:solidFill>
                  <a:srgbClr val="1D252D"/>
                </a:solidFill>
                <a:ln w="9525" cap="flat">
                  <a:noFill/>
                  <a:prstDash val="solid"/>
                  <a:miter/>
                </a:ln>
              </p:spPr>
              <p:txBody>
                <a:bodyPr rtlCol="0" anchor="ctr"/>
                <a:lstStyle/>
                <a:p>
                  <a:endParaRPr lang="en-GB" sz="1350"/>
                </a:p>
              </p:txBody>
            </p:sp>
            <p:sp>
              <p:nvSpPr>
                <p:cNvPr id="20" name="Freeform: Shape 19">
                  <a:extLst>
                    <a:ext uri="{FF2B5EF4-FFF2-40B4-BE49-F238E27FC236}">
                      <a16:creationId xmlns:a16="http://schemas.microsoft.com/office/drawing/2014/main" id="{BA7FC01F-55DB-041D-60EE-C37799139171}"/>
                    </a:ext>
                  </a:extLst>
                </p:cNvPr>
                <p:cNvSpPr/>
                <p:nvPr/>
              </p:nvSpPr>
              <p:spPr>
                <a:xfrm>
                  <a:off x="2288476" y="1442370"/>
                  <a:ext cx="69246" cy="140874"/>
                </a:xfrm>
                <a:custGeom>
                  <a:avLst/>
                  <a:gdLst>
                    <a:gd name="connsiteX0" fmla="*/ 0 w 69246"/>
                    <a:gd name="connsiteY0" fmla="*/ 140875 h 140874"/>
                    <a:gd name="connsiteX1" fmla="*/ 0 w 69246"/>
                    <a:gd name="connsiteY1" fmla="*/ 0 h 140874"/>
                    <a:gd name="connsiteX2" fmla="*/ 28003 w 69246"/>
                    <a:gd name="connsiteY2" fmla="*/ 0 h 140874"/>
                    <a:gd name="connsiteX3" fmla="*/ 28003 w 69246"/>
                    <a:gd name="connsiteY3" fmla="*/ 50292 h 140874"/>
                    <a:gd name="connsiteX4" fmla="*/ 41243 w 69246"/>
                    <a:gd name="connsiteY4" fmla="*/ 50292 h 140874"/>
                    <a:gd name="connsiteX5" fmla="*/ 41243 w 69246"/>
                    <a:gd name="connsiteY5" fmla="*/ 0 h 140874"/>
                    <a:gd name="connsiteX6" fmla="*/ 69247 w 69246"/>
                    <a:gd name="connsiteY6" fmla="*/ 0 h 140874"/>
                    <a:gd name="connsiteX7" fmla="*/ 69247 w 69246"/>
                    <a:gd name="connsiteY7" fmla="*/ 140875 h 140874"/>
                    <a:gd name="connsiteX8" fmla="*/ 41243 w 69246"/>
                    <a:gd name="connsiteY8" fmla="*/ 140875 h 140874"/>
                    <a:gd name="connsiteX9" fmla="*/ 41243 w 69246"/>
                    <a:gd name="connsiteY9" fmla="*/ 76962 h 140874"/>
                    <a:gd name="connsiteX10" fmla="*/ 28003 w 69246"/>
                    <a:gd name="connsiteY10" fmla="*/ 76962 h 140874"/>
                    <a:gd name="connsiteX11" fmla="*/ 28003 w 69246"/>
                    <a:gd name="connsiteY11" fmla="*/ 140875 h 140874"/>
                    <a:gd name="connsiteX12" fmla="*/ 0 w 69246"/>
                    <a:gd name="connsiteY12" fmla="*/ 140875 h 140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246" h="140874">
                      <a:moveTo>
                        <a:pt x="0" y="140875"/>
                      </a:moveTo>
                      <a:lnTo>
                        <a:pt x="0" y="0"/>
                      </a:lnTo>
                      <a:lnTo>
                        <a:pt x="28003" y="0"/>
                      </a:lnTo>
                      <a:lnTo>
                        <a:pt x="28003" y="50292"/>
                      </a:lnTo>
                      <a:lnTo>
                        <a:pt x="41243" y="50292"/>
                      </a:lnTo>
                      <a:lnTo>
                        <a:pt x="41243" y="0"/>
                      </a:lnTo>
                      <a:lnTo>
                        <a:pt x="69247" y="0"/>
                      </a:lnTo>
                      <a:lnTo>
                        <a:pt x="69247" y="140875"/>
                      </a:lnTo>
                      <a:lnTo>
                        <a:pt x="41243" y="140875"/>
                      </a:lnTo>
                      <a:lnTo>
                        <a:pt x="41243" y="76962"/>
                      </a:lnTo>
                      <a:lnTo>
                        <a:pt x="28003" y="76962"/>
                      </a:lnTo>
                      <a:lnTo>
                        <a:pt x="28003" y="140875"/>
                      </a:lnTo>
                      <a:lnTo>
                        <a:pt x="0" y="140875"/>
                      </a:lnTo>
                      <a:close/>
                    </a:path>
                  </a:pathLst>
                </a:custGeom>
                <a:solidFill>
                  <a:srgbClr val="1D252D"/>
                </a:solidFill>
                <a:ln w="9525" cap="flat">
                  <a:noFill/>
                  <a:prstDash val="solid"/>
                  <a:miter/>
                </a:ln>
              </p:spPr>
              <p:txBody>
                <a:bodyPr rtlCol="0" anchor="ctr"/>
                <a:lstStyle/>
                <a:p>
                  <a:endParaRPr lang="en-GB" sz="1350"/>
                </a:p>
              </p:txBody>
            </p:sp>
          </p:grpSp>
        </p:grpSp>
        <p:grpSp>
          <p:nvGrpSpPr>
            <p:cNvPr id="21" name="Graphic 7">
              <a:extLst>
                <a:ext uri="{FF2B5EF4-FFF2-40B4-BE49-F238E27FC236}">
                  <a16:creationId xmlns:a16="http://schemas.microsoft.com/office/drawing/2014/main" id="{159FA466-914D-B348-B79C-6E55DCAD49F7}"/>
                </a:ext>
              </a:extLst>
            </p:cNvPr>
            <p:cNvGrpSpPr/>
            <p:nvPr/>
          </p:nvGrpSpPr>
          <p:grpSpPr>
            <a:xfrm>
              <a:off x="1785937" y="1177956"/>
              <a:ext cx="524160" cy="229457"/>
              <a:chOff x="1785937" y="1177956"/>
              <a:chExt cx="524160" cy="229457"/>
            </a:xfrm>
          </p:grpSpPr>
          <p:sp>
            <p:nvSpPr>
              <p:cNvPr id="22" name="Freeform: Shape 21">
                <a:extLst>
                  <a:ext uri="{FF2B5EF4-FFF2-40B4-BE49-F238E27FC236}">
                    <a16:creationId xmlns:a16="http://schemas.microsoft.com/office/drawing/2014/main" id="{ED64C03F-1D59-6BED-00D5-5EC3000B61A5}"/>
                  </a:ext>
                </a:extLst>
              </p:cNvPr>
              <p:cNvSpPr/>
              <p:nvPr/>
            </p:nvSpPr>
            <p:spPr>
              <a:xfrm>
                <a:off x="1785937" y="1177956"/>
                <a:ext cx="524160" cy="229457"/>
              </a:xfrm>
              <a:custGeom>
                <a:avLst/>
                <a:gdLst>
                  <a:gd name="connsiteX0" fmla="*/ 0 w 524160"/>
                  <a:gd name="connsiteY0" fmla="*/ 0 h 229457"/>
                  <a:gd name="connsiteX1" fmla="*/ 0 w 524160"/>
                  <a:gd name="connsiteY1" fmla="*/ 229457 h 229457"/>
                  <a:gd name="connsiteX2" fmla="*/ 524161 w 524160"/>
                  <a:gd name="connsiteY2" fmla="*/ 194405 h 229457"/>
                  <a:gd name="connsiteX3" fmla="*/ 524161 w 524160"/>
                  <a:gd name="connsiteY3" fmla="*/ 0 h 229457"/>
                  <a:gd name="connsiteX4" fmla="*/ 0 w 524160"/>
                  <a:gd name="connsiteY4" fmla="*/ 0 h 2294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160" h="229457">
                    <a:moveTo>
                      <a:pt x="0" y="0"/>
                    </a:moveTo>
                    <a:lnTo>
                      <a:pt x="0" y="229457"/>
                    </a:lnTo>
                    <a:lnTo>
                      <a:pt x="524161" y="194405"/>
                    </a:lnTo>
                    <a:lnTo>
                      <a:pt x="524161" y="0"/>
                    </a:lnTo>
                    <a:lnTo>
                      <a:pt x="0" y="0"/>
                    </a:lnTo>
                    <a:close/>
                  </a:path>
                </a:pathLst>
              </a:custGeom>
              <a:solidFill>
                <a:srgbClr val="49C5B1"/>
              </a:solidFill>
              <a:ln w="9525" cap="flat">
                <a:noFill/>
                <a:prstDash val="solid"/>
                <a:miter/>
              </a:ln>
            </p:spPr>
            <p:txBody>
              <a:bodyPr rtlCol="0" anchor="ctr"/>
              <a:lstStyle/>
              <a:p>
                <a:endParaRPr lang="en-GB" sz="1350"/>
              </a:p>
            </p:txBody>
          </p:sp>
          <p:grpSp>
            <p:nvGrpSpPr>
              <p:cNvPr id="23" name="Graphic 7">
                <a:extLst>
                  <a:ext uri="{FF2B5EF4-FFF2-40B4-BE49-F238E27FC236}">
                    <a16:creationId xmlns:a16="http://schemas.microsoft.com/office/drawing/2014/main" id="{6C901F8F-A522-0ED1-C156-3B061BD20E5A}"/>
                  </a:ext>
                </a:extLst>
              </p:cNvPr>
              <p:cNvGrpSpPr/>
              <p:nvPr/>
            </p:nvGrpSpPr>
            <p:grpSpPr>
              <a:xfrm>
                <a:off x="1813559" y="1210246"/>
                <a:ext cx="471392" cy="140874"/>
                <a:chOff x="1813559" y="1210246"/>
                <a:chExt cx="471392" cy="140874"/>
              </a:xfrm>
              <a:solidFill>
                <a:srgbClr val="1D252D"/>
              </a:solidFill>
            </p:grpSpPr>
            <p:grpSp>
              <p:nvGrpSpPr>
                <p:cNvPr id="24" name="Graphic 7">
                  <a:extLst>
                    <a:ext uri="{FF2B5EF4-FFF2-40B4-BE49-F238E27FC236}">
                      <a16:creationId xmlns:a16="http://schemas.microsoft.com/office/drawing/2014/main" id="{2FBCCD3D-A816-F97F-D093-40C35CC9A823}"/>
                    </a:ext>
                  </a:extLst>
                </p:cNvPr>
                <p:cNvGrpSpPr/>
                <p:nvPr/>
              </p:nvGrpSpPr>
              <p:grpSpPr>
                <a:xfrm>
                  <a:off x="1813559" y="1210246"/>
                  <a:ext cx="471392" cy="140874"/>
                  <a:chOff x="1813559" y="1210246"/>
                  <a:chExt cx="471392" cy="140874"/>
                </a:xfrm>
                <a:solidFill>
                  <a:srgbClr val="1D252D"/>
                </a:solidFill>
              </p:grpSpPr>
              <p:sp>
                <p:nvSpPr>
                  <p:cNvPr id="25" name="Freeform: Shape 24">
                    <a:extLst>
                      <a:ext uri="{FF2B5EF4-FFF2-40B4-BE49-F238E27FC236}">
                        <a16:creationId xmlns:a16="http://schemas.microsoft.com/office/drawing/2014/main" id="{C6614537-3C73-286B-1B28-9FB73728CC6D}"/>
                      </a:ext>
                    </a:extLst>
                  </p:cNvPr>
                  <p:cNvSpPr/>
                  <p:nvPr/>
                </p:nvSpPr>
                <p:spPr>
                  <a:xfrm>
                    <a:off x="1813559" y="1210246"/>
                    <a:ext cx="109823" cy="140874"/>
                  </a:xfrm>
                  <a:custGeom>
                    <a:avLst/>
                    <a:gdLst>
                      <a:gd name="connsiteX0" fmla="*/ 0 w 109823"/>
                      <a:gd name="connsiteY0" fmla="*/ 140875 h 140874"/>
                      <a:gd name="connsiteX1" fmla="*/ 0 w 109823"/>
                      <a:gd name="connsiteY1" fmla="*/ 0 h 140874"/>
                      <a:gd name="connsiteX2" fmla="*/ 42958 w 109823"/>
                      <a:gd name="connsiteY2" fmla="*/ 0 h 140874"/>
                      <a:gd name="connsiteX3" fmla="*/ 54769 w 109823"/>
                      <a:gd name="connsiteY3" fmla="*/ 85916 h 140874"/>
                      <a:gd name="connsiteX4" fmla="*/ 66580 w 109823"/>
                      <a:gd name="connsiteY4" fmla="*/ 0 h 140874"/>
                      <a:gd name="connsiteX5" fmla="*/ 109823 w 109823"/>
                      <a:gd name="connsiteY5" fmla="*/ 0 h 140874"/>
                      <a:gd name="connsiteX6" fmla="*/ 109823 w 109823"/>
                      <a:gd name="connsiteY6" fmla="*/ 140875 h 140874"/>
                      <a:gd name="connsiteX7" fmla="*/ 84106 w 109823"/>
                      <a:gd name="connsiteY7" fmla="*/ 140875 h 140874"/>
                      <a:gd name="connsiteX8" fmla="*/ 84106 w 109823"/>
                      <a:gd name="connsiteY8" fmla="*/ 39338 h 140874"/>
                      <a:gd name="connsiteX9" fmla="*/ 67913 w 109823"/>
                      <a:gd name="connsiteY9" fmla="*/ 140875 h 140874"/>
                      <a:gd name="connsiteX10" fmla="*/ 42672 w 109823"/>
                      <a:gd name="connsiteY10" fmla="*/ 140875 h 140874"/>
                      <a:gd name="connsiteX11" fmla="*/ 25432 w 109823"/>
                      <a:gd name="connsiteY11" fmla="*/ 39338 h 140874"/>
                      <a:gd name="connsiteX12" fmla="*/ 25432 w 109823"/>
                      <a:gd name="connsiteY12" fmla="*/ 140875 h 140874"/>
                      <a:gd name="connsiteX13" fmla="*/ 0 w 109823"/>
                      <a:gd name="connsiteY13" fmla="*/ 140875 h 140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823" h="140874">
                        <a:moveTo>
                          <a:pt x="0" y="140875"/>
                        </a:moveTo>
                        <a:lnTo>
                          <a:pt x="0" y="0"/>
                        </a:lnTo>
                        <a:lnTo>
                          <a:pt x="42958" y="0"/>
                        </a:lnTo>
                        <a:lnTo>
                          <a:pt x="54769" y="85916"/>
                        </a:lnTo>
                        <a:lnTo>
                          <a:pt x="66580" y="0"/>
                        </a:lnTo>
                        <a:lnTo>
                          <a:pt x="109823" y="0"/>
                        </a:lnTo>
                        <a:lnTo>
                          <a:pt x="109823" y="140875"/>
                        </a:lnTo>
                        <a:lnTo>
                          <a:pt x="84106" y="140875"/>
                        </a:lnTo>
                        <a:lnTo>
                          <a:pt x="84106" y="39338"/>
                        </a:lnTo>
                        <a:lnTo>
                          <a:pt x="67913" y="140875"/>
                        </a:lnTo>
                        <a:lnTo>
                          <a:pt x="42672" y="140875"/>
                        </a:lnTo>
                        <a:lnTo>
                          <a:pt x="25432" y="39338"/>
                        </a:lnTo>
                        <a:lnTo>
                          <a:pt x="25432" y="140875"/>
                        </a:lnTo>
                        <a:lnTo>
                          <a:pt x="0" y="140875"/>
                        </a:lnTo>
                        <a:close/>
                      </a:path>
                    </a:pathLst>
                  </a:custGeom>
                  <a:solidFill>
                    <a:srgbClr val="1D252D"/>
                  </a:solidFill>
                  <a:ln w="9525" cap="flat">
                    <a:noFill/>
                    <a:prstDash val="solid"/>
                    <a:miter/>
                  </a:ln>
                </p:spPr>
                <p:txBody>
                  <a:bodyPr rtlCol="0" anchor="ctr"/>
                  <a:lstStyle/>
                  <a:p>
                    <a:endParaRPr lang="en-GB" sz="1350"/>
                  </a:p>
                </p:txBody>
              </p:sp>
              <p:sp>
                <p:nvSpPr>
                  <p:cNvPr id="26" name="Freeform: Shape 25">
                    <a:extLst>
                      <a:ext uri="{FF2B5EF4-FFF2-40B4-BE49-F238E27FC236}">
                        <a16:creationId xmlns:a16="http://schemas.microsoft.com/office/drawing/2014/main" id="{01A7306E-6DB3-E1EF-041D-23D0B4DCCE22}"/>
                      </a:ext>
                    </a:extLst>
                  </p:cNvPr>
                  <p:cNvSpPr/>
                  <p:nvPr/>
                </p:nvSpPr>
                <p:spPr>
                  <a:xfrm>
                    <a:off x="1935861" y="1210246"/>
                    <a:ext cx="58197" cy="140874"/>
                  </a:xfrm>
                  <a:custGeom>
                    <a:avLst/>
                    <a:gdLst>
                      <a:gd name="connsiteX0" fmla="*/ 0 w 58197"/>
                      <a:gd name="connsiteY0" fmla="*/ 140875 h 140874"/>
                      <a:gd name="connsiteX1" fmla="*/ 0 w 58197"/>
                      <a:gd name="connsiteY1" fmla="*/ 0 h 140874"/>
                      <a:gd name="connsiteX2" fmla="*/ 56388 w 58197"/>
                      <a:gd name="connsiteY2" fmla="*/ 0 h 140874"/>
                      <a:gd name="connsiteX3" fmla="*/ 56388 w 58197"/>
                      <a:gd name="connsiteY3" fmla="*/ 27241 h 140874"/>
                      <a:gd name="connsiteX4" fmla="*/ 28670 w 58197"/>
                      <a:gd name="connsiteY4" fmla="*/ 27241 h 140874"/>
                      <a:gd name="connsiteX5" fmla="*/ 28670 w 58197"/>
                      <a:gd name="connsiteY5" fmla="*/ 54578 h 140874"/>
                      <a:gd name="connsiteX6" fmla="*/ 55245 w 58197"/>
                      <a:gd name="connsiteY6" fmla="*/ 54578 h 140874"/>
                      <a:gd name="connsiteX7" fmla="*/ 55245 w 58197"/>
                      <a:gd name="connsiteY7" fmla="*/ 81153 h 140874"/>
                      <a:gd name="connsiteX8" fmla="*/ 28670 w 58197"/>
                      <a:gd name="connsiteY8" fmla="*/ 81153 h 140874"/>
                      <a:gd name="connsiteX9" fmla="*/ 28670 w 58197"/>
                      <a:gd name="connsiteY9" fmla="*/ 113443 h 140874"/>
                      <a:gd name="connsiteX10" fmla="*/ 58198 w 58197"/>
                      <a:gd name="connsiteY10" fmla="*/ 113443 h 140874"/>
                      <a:gd name="connsiteX11" fmla="*/ 58198 w 58197"/>
                      <a:gd name="connsiteY11" fmla="*/ 140779 h 140874"/>
                      <a:gd name="connsiteX12" fmla="*/ 0 w 58197"/>
                      <a:gd name="connsiteY12" fmla="*/ 140779 h 140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8197" h="140874">
                        <a:moveTo>
                          <a:pt x="0" y="140875"/>
                        </a:moveTo>
                        <a:lnTo>
                          <a:pt x="0" y="0"/>
                        </a:lnTo>
                        <a:lnTo>
                          <a:pt x="56388" y="0"/>
                        </a:lnTo>
                        <a:lnTo>
                          <a:pt x="56388" y="27241"/>
                        </a:lnTo>
                        <a:lnTo>
                          <a:pt x="28670" y="27241"/>
                        </a:lnTo>
                        <a:lnTo>
                          <a:pt x="28670" y="54578"/>
                        </a:lnTo>
                        <a:lnTo>
                          <a:pt x="55245" y="54578"/>
                        </a:lnTo>
                        <a:lnTo>
                          <a:pt x="55245" y="81153"/>
                        </a:lnTo>
                        <a:lnTo>
                          <a:pt x="28670" y="81153"/>
                        </a:lnTo>
                        <a:lnTo>
                          <a:pt x="28670" y="113443"/>
                        </a:lnTo>
                        <a:lnTo>
                          <a:pt x="58198" y="113443"/>
                        </a:lnTo>
                        <a:lnTo>
                          <a:pt x="58198" y="140779"/>
                        </a:lnTo>
                        <a:lnTo>
                          <a:pt x="0" y="140779"/>
                        </a:lnTo>
                        <a:close/>
                      </a:path>
                    </a:pathLst>
                  </a:custGeom>
                  <a:solidFill>
                    <a:srgbClr val="1D252D"/>
                  </a:solidFill>
                  <a:ln w="9525" cap="flat">
                    <a:noFill/>
                    <a:prstDash val="solid"/>
                    <a:miter/>
                  </a:ln>
                </p:spPr>
                <p:txBody>
                  <a:bodyPr rtlCol="0" anchor="ctr"/>
                  <a:lstStyle/>
                  <a:p>
                    <a:endParaRPr lang="en-GB" sz="1350"/>
                  </a:p>
                </p:txBody>
              </p:sp>
              <p:sp>
                <p:nvSpPr>
                  <p:cNvPr id="27" name="Freeform: Shape 26">
                    <a:extLst>
                      <a:ext uri="{FF2B5EF4-FFF2-40B4-BE49-F238E27FC236}">
                        <a16:creationId xmlns:a16="http://schemas.microsoft.com/office/drawing/2014/main" id="{A66F7668-D6D3-F5DC-27D7-4D041B0E7FB1}"/>
                      </a:ext>
                    </a:extLst>
                  </p:cNvPr>
                  <p:cNvSpPr/>
                  <p:nvPr/>
                </p:nvSpPr>
                <p:spPr>
                  <a:xfrm>
                    <a:off x="2082641" y="1210246"/>
                    <a:ext cx="61626" cy="140874"/>
                  </a:xfrm>
                  <a:custGeom>
                    <a:avLst/>
                    <a:gdLst>
                      <a:gd name="connsiteX0" fmla="*/ 16764 w 61626"/>
                      <a:gd name="connsiteY0" fmla="*/ 140875 h 140874"/>
                      <a:gd name="connsiteX1" fmla="*/ 16764 w 61626"/>
                      <a:gd name="connsiteY1" fmla="*/ 27051 h 140874"/>
                      <a:gd name="connsiteX2" fmla="*/ 0 w 61626"/>
                      <a:gd name="connsiteY2" fmla="*/ 27051 h 140874"/>
                      <a:gd name="connsiteX3" fmla="*/ 0 w 61626"/>
                      <a:gd name="connsiteY3" fmla="*/ 0 h 140874"/>
                      <a:gd name="connsiteX4" fmla="*/ 61627 w 61626"/>
                      <a:gd name="connsiteY4" fmla="*/ 0 h 140874"/>
                      <a:gd name="connsiteX5" fmla="*/ 61627 w 61626"/>
                      <a:gd name="connsiteY5" fmla="*/ 27051 h 140874"/>
                      <a:gd name="connsiteX6" fmla="*/ 44863 w 61626"/>
                      <a:gd name="connsiteY6" fmla="*/ 27051 h 140874"/>
                      <a:gd name="connsiteX7" fmla="*/ 44863 w 61626"/>
                      <a:gd name="connsiteY7" fmla="*/ 140875 h 140874"/>
                      <a:gd name="connsiteX8" fmla="*/ 16669 w 61626"/>
                      <a:gd name="connsiteY8" fmla="*/ 140875 h 140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626" h="140874">
                        <a:moveTo>
                          <a:pt x="16764" y="140875"/>
                        </a:moveTo>
                        <a:lnTo>
                          <a:pt x="16764" y="27051"/>
                        </a:lnTo>
                        <a:lnTo>
                          <a:pt x="0" y="27051"/>
                        </a:lnTo>
                        <a:lnTo>
                          <a:pt x="0" y="0"/>
                        </a:lnTo>
                        <a:lnTo>
                          <a:pt x="61627" y="0"/>
                        </a:lnTo>
                        <a:lnTo>
                          <a:pt x="61627" y="27051"/>
                        </a:lnTo>
                        <a:lnTo>
                          <a:pt x="44863" y="27051"/>
                        </a:lnTo>
                        <a:lnTo>
                          <a:pt x="44863" y="140875"/>
                        </a:lnTo>
                        <a:lnTo>
                          <a:pt x="16669" y="140875"/>
                        </a:lnTo>
                        <a:close/>
                      </a:path>
                    </a:pathLst>
                  </a:custGeom>
                  <a:solidFill>
                    <a:srgbClr val="1D252D"/>
                  </a:solidFill>
                  <a:ln w="9525" cap="flat">
                    <a:noFill/>
                    <a:prstDash val="solid"/>
                    <a:miter/>
                  </a:ln>
                </p:spPr>
                <p:txBody>
                  <a:bodyPr rtlCol="0" anchor="ctr"/>
                  <a:lstStyle/>
                  <a:p>
                    <a:endParaRPr lang="en-GB" sz="1350"/>
                  </a:p>
                </p:txBody>
              </p:sp>
              <p:sp>
                <p:nvSpPr>
                  <p:cNvPr id="28" name="Freeform: Shape 27">
                    <a:extLst>
                      <a:ext uri="{FF2B5EF4-FFF2-40B4-BE49-F238E27FC236}">
                        <a16:creationId xmlns:a16="http://schemas.microsoft.com/office/drawing/2014/main" id="{760862B3-0CC2-6A8B-7403-021AAD69BA27}"/>
                      </a:ext>
                    </a:extLst>
                  </p:cNvPr>
                  <p:cNvSpPr/>
                  <p:nvPr/>
                </p:nvSpPr>
                <p:spPr>
                  <a:xfrm>
                    <a:off x="2144363" y="1210246"/>
                    <a:ext cx="74771" cy="140874"/>
                  </a:xfrm>
                  <a:custGeom>
                    <a:avLst/>
                    <a:gdLst>
                      <a:gd name="connsiteX0" fmla="*/ 0 w 74771"/>
                      <a:gd name="connsiteY0" fmla="*/ 140875 h 140874"/>
                      <a:gd name="connsiteX1" fmla="*/ 13621 w 74771"/>
                      <a:gd name="connsiteY1" fmla="*/ 0 h 140874"/>
                      <a:gd name="connsiteX2" fmla="*/ 61341 w 74771"/>
                      <a:gd name="connsiteY2" fmla="*/ 0 h 140874"/>
                      <a:gd name="connsiteX3" fmla="*/ 74771 w 74771"/>
                      <a:gd name="connsiteY3" fmla="*/ 140875 h 140874"/>
                      <a:gd name="connsiteX4" fmla="*/ 48006 w 74771"/>
                      <a:gd name="connsiteY4" fmla="*/ 140875 h 140874"/>
                      <a:gd name="connsiteX5" fmla="*/ 46006 w 74771"/>
                      <a:gd name="connsiteY5" fmla="*/ 118110 h 140874"/>
                      <a:gd name="connsiteX6" fmla="*/ 28956 w 74771"/>
                      <a:gd name="connsiteY6" fmla="*/ 118110 h 140874"/>
                      <a:gd name="connsiteX7" fmla="*/ 27337 w 74771"/>
                      <a:gd name="connsiteY7" fmla="*/ 140875 h 140874"/>
                      <a:gd name="connsiteX8" fmla="*/ 0 w 74771"/>
                      <a:gd name="connsiteY8" fmla="*/ 140875 h 140874"/>
                      <a:gd name="connsiteX9" fmla="*/ 31147 w 74771"/>
                      <a:gd name="connsiteY9" fmla="*/ 95631 h 140874"/>
                      <a:gd name="connsiteX10" fmla="*/ 43910 w 74771"/>
                      <a:gd name="connsiteY10" fmla="*/ 95631 h 140874"/>
                      <a:gd name="connsiteX11" fmla="*/ 37719 w 74771"/>
                      <a:gd name="connsiteY11" fmla="*/ 24003 h 140874"/>
                      <a:gd name="connsiteX12" fmla="*/ 36385 w 74771"/>
                      <a:gd name="connsiteY12" fmla="*/ 24003 h 140874"/>
                      <a:gd name="connsiteX13" fmla="*/ 31147 w 74771"/>
                      <a:gd name="connsiteY13" fmla="*/ 95631 h 140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4771" h="140874">
                        <a:moveTo>
                          <a:pt x="0" y="140875"/>
                        </a:moveTo>
                        <a:lnTo>
                          <a:pt x="13621" y="0"/>
                        </a:lnTo>
                        <a:lnTo>
                          <a:pt x="61341" y="0"/>
                        </a:lnTo>
                        <a:lnTo>
                          <a:pt x="74771" y="140875"/>
                        </a:lnTo>
                        <a:lnTo>
                          <a:pt x="48006" y="140875"/>
                        </a:lnTo>
                        <a:lnTo>
                          <a:pt x="46006" y="118110"/>
                        </a:lnTo>
                        <a:lnTo>
                          <a:pt x="28956" y="118110"/>
                        </a:lnTo>
                        <a:lnTo>
                          <a:pt x="27337" y="140875"/>
                        </a:lnTo>
                        <a:lnTo>
                          <a:pt x="0" y="140875"/>
                        </a:lnTo>
                        <a:close/>
                        <a:moveTo>
                          <a:pt x="31147" y="95631"/>
                        </a:moveTo>
                        <a:lnTo>
                          <a:pt x="43910" y="95631"/>
                        </a:lnTo>
                        <a:lnTo>
                          <a:pt x="37719" y="24003"/>
                        </a:lnTo>
                        <a:lnTo>
                          <a:pt x="36385" y="24003"/>
                        </a:lnTo>
                        <a:lnTo>
                          <a:pt x="31147" y="95631"/>
                        </a:lnTo>
                        <a:close/>
                      </a:path>
                    </a:pathLst>
                  </a:custGeom>
                  <a:solidFill>
                    <a:srgbClr val="1D252D"/>
                  </a:solidFill>
                  <a:ln w="9525" cap="flat">
                    <a:noFill/>
                    <a:prstDash val="solid"/>
                    <a:miter/>
                  </a:ln>
                </p:spPr>
                <p:txBody>
                  <a:bodyPr rtlCol="0" anchor="ctr"/>
                  <a:lstStyle/>
                  <a:p>
                    <a:endParaRPr lang="en-GB" sz="1350"/>
                  </a:p>
                </p:txBody>
              </p:sp>
              <p:sp>
                <p:nvSpPr>
                  <p:cNvPr id="29" name="Freeform: Shape 28">
                    <a:extLst>
                      <a:ext uri="{FF2B5EF4-FFF2-40B4-BE49-F238E27FC236}">
                        <a16:creationId xmlns:a16="http://schemas.microsoft.com/office/drawing/2014/main" id="{772E28EC-87CD-85F2-528E-127747E1E15C}"/>
                      </a:ext>
                    </a:extLst>
                  </p:cNvPr>
                  <p:cNvSpPr/>
                  <p:nvPr/>
                </p:nvSpPr>
                <p:spPr>
                  <a:xfrm>
                    <a:off x="2227706" y="1210246"/>
                    <a:ext cx="57245" cy="140874"/>
                  </a:xfrm>
                  <a:custGeom>
                    <a:avLst/>
                    <a:gdLst>
                      <a:gd name="connsiteX0" fmla="*/ 0 w 57245"/>
                      <a:gd name="connsiteY0" fmla="*/ 140875 h 140874"/>
                      <a:gd name="connsiteX1" fmla="*/ 0 w 57245"/>
                      <a:gd name="connsiteY1" fmla="*/ 0 h 140874"/>
                      <a:gd name="connsiteX2" fmla="*/ 28194 w 57245"/>
                      <a:gd name="connsiteY2" fmla="*/ 0 h 140874"/>
                      <a:gd name="connsiteX3" fmla="*/ 28194 w 57245"/>
                      <a:gd name="connsiteY3" fmla="*/ 116872 h 140874"/>
                      <a:gd name="connsiteX4" fmla="*/ 57245 w 57245"/>
                      <a:gd name="connsiteY4" fmla="*/ 116872 h 140874"/>
                      <a:gd name="connsiteX5" fmla="*/ 57245 w 57245"/>
                      <a:gd name="connsiteY5" fmla="*/ 140779 h 140874"/>
                      <a:gd name="connsiteX6" fmla="*/ 0 w 57245"/>
                      <a:gd name="connsiteY6" fmla="*/ 140779 h 140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245" h="140874">
                        <a:moveTo>
                          <a:pt x="0" y="140875"/>
                        </a:moveTo>
                        <a:lnTo>
                          <a:pt x="0" y="0"/>
                        </a:lnTo>
                        <a:lnTo>
                          <a:pt x="28194" y="0"/>
                        </a:lnTo>
                        <a:lnTo>
                          <a:pt x="28194" y="116872"/>
                        </a:lnTo>
                        <a:lnTo>
                          <a:pt x="57245" y="116872"/>
                        </a:lnTo>
                        <a:lnTo>
                          <a:pt x="57245" y="140779"/>
                        </a:lnTo>
                        <a:lnTo>
                          <a:pt x="0" y="140779"/>
                        </a:lnTo>
                        <a:close/>
                      </a:path>
                    </a:pathLst>
                  </a:custGeom>
                  <a:solidFill>
                    <a:srgbClr val="1D252D"/>
                  </a:solidFill>
                  <a:ln w="9525" cap="flat">
                    <a:noFill/>
                    <a:prstDash val="solid"/>
                    <a:miter/>
                  </a:ln>
                </p:spPr>
                <p:txBody>
                  <a:bodyPr rtlCol="0" anchor="ctr"/>
                  <a:lstStyle/>
                  <a:p>
                    <a:endParaRPr lang="en-GB" sz="1350"/>
                  </a:p>
                </p:txBody>
              </p:sp>
            </p:grpSp>
            <p:sp>
              <p:nvSpPr>
                <p:cNvPr id="30" name="Freeform: Shape 29">
                  <a:extLst>
                    <a:ext uri="{FF2B5EF4-FFF2-40B4-BE49-F238E27FC236}">
                      <a16:creationId xmlns:a16="http://schemas.microsoft.com/office/drawing/2014/main" id="{B5081A57-1A71-677C-3D50-AD253CDA2567}"/>
                    </a:ext>
                  </a:extLst>
                </p:cNvPr>
                <p:cNvSpPr/>
                <p:nvPr/>
              </p:nvSpPr>
              <p:spPr>
                <a:xfrm>
                  <a:off x="2003297" y="1210246"/>
                  <a:ext cx="71437" cy="140874"/>
                </a:xfrm>
                <a:custGeom>
                  <a:avLst/>
                  <a:gdLst>
                    <a:gd name="connsiteX0" fmla="*/ 45815 w 71437"/>
                    <a:gd name="connsiteY0" fmla="*/ 69914 h 140874"/>
                    <a:gd name="connsiteX1" fmla="*/ 29051 w 71437"/>
                    <a:gd name="connsiteY1" fmla="*/ 0 h 140874"/>
                    <a:gd name="connsiteX2" fmla="*/ 0 w 71437"/>
                    <a:gd name="connsiteY2" fmla="*/ 0 h 140874"/>
                    <a:gd name="connsiteX3" fmla="*/ 0 w 71437"/>
                    <a:gd name="connsiteY3" fmla="*/ 140875 h 140874"/>
                    <a:gd name="connsiteX4" fmla="*/ 26003 w 71437"/>
                    <a:gd name="connsiteY4" fmla="*/ 140875 h 140874"/>
                    <a:gd name="connsiteX5" fmla="*/ 26003 w 71437"/>
                    <a:gd name="connsiteY5" fmla="*/ 67913 h 140874"/>
                    <a:gd name="connsiteX6" fmla="*/ 43910 w 71437"/>
                    <a:gd name="connsiteY6" fmla="*/ 140875 h 140874"/>
                    <a:gd name="connsiteX7" fmla="*/ 71438 w 71437"/>
                    <a:gd name="connsiteY7" fmla="*/ 140875 h 140874"/>
                    <a:gd name="connsiteX8" fmla="*/ 71438 w 71437"/>
                    <a:gd name="connsiteY8" fmla="*/ 0 h 140874"/>
                    <a:gd name="connsiteX9" fmla="*/ 45815 w 71437"/>
                    <a:gd name="connsiteY9" fmla="*/ 0 h 140874"/>
                    <a:gd name="connsiteX10" fmla="*/ 45815 w 71437"/>
                    <a:gd name="connsiteY10" fmla="*/ 69914 h 140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1437" h="140874">
                      <a:moveTo>
                        <a:pt x="45815" y="69914"/>
                      </a:moveTo>
                      <a:lnTo>
                        <a:pt x="29051" y="0"/>
                      </a:lnTo>
                      <a:lnTo>
                        <a:pt x="0" y="0"/>
                      </a:lnTo>
                      <a:lnTo>
                        <a:pt x="0" y="140875"/>
                      </a:lnTo>
                      <a:lnTo>
                        <a:pt x="26003" y="140875"/>
                      </a:lnTo>
                      <a:lnTo>
                        <a:pt x="26003" y="67913"/>
                      </a:lnTo>
                      <a:lnTo>
                        <a:pt x="43910" y="140875"/>
                      </a:lnTo>
                      <a:lnTo>
                        <a:pt x="71438" y="140875"/>
                      </a:lnTo>
                      <a:lnTo>
                        <a:pt x="71438" y="0"/>
                      </a:lnTo>
                      <a:lnTo>
                        <a:pt x="45815" y="0"/>
                      </a:lnTo>
                      <a:lnTo>
                        <a:pt x="45815" y="69914"/>
                      </a:lnTo>
                      <a:close/>
                    </a:path>
                  </a:pathLst>
                </a:custGeom>
                <a:solidFill>
                  <a:srgbClr val="1D252D"/>
                </a:solidFill>
                <a:ln w="9525" cap="flat">
                  <a:noFill/>
                  <a:prstDash val="solid"/>
                  <a:miter/>
                </a:ln>
              </p:spPr>
              <p:txBody>
                <a:bodyPr rtlCol="0" anchor="ctr"/>
                <a:lstStyle/>
                <a:p>
                  <a:endParaRPr lang="en-GB" sz="1350"/>
                </a:p>
              </p:txBody>
            </p:sp>
          </p:grpSp>
        </p:grpSp>
        <p:grpSp>
          <p:nvGrpSpPr>
            <p:cNvPr id="31" name="Graphic 7">
              <a:extLst>
                <a:ext uri="{FF2B5EF4-FFF2-40B4-BE49-F238E27FC236}">
                  <a16:creationId xmlns:a16="http://schemas.microsoft.com/office/drawing/2014/main" id="{BF9D39CD-48E9-BDD7-0524-50595BFD0437}"/>
                </a:ext>
              </a:extLst>
            </p:cNvPr>
            <p:cNvGrpSpPr/>
            <p:nvPr/>
          </p:nvGrpSpPr>
          <p:grpSpPr>
            <a:xfrm>
              <a:off x="1902904" y="1037367"/>
              <a:ext cx="486632" cy="125348"/>
              <a:chOff x="1902904" y="1037367"/>
              <a:chExt cx="486632" cy="125348"/>
            </a:xfrm>
            <a:solidFill>
              <a:srgbClr val="1D252D"/>
            </a:solidFill>
          </p:grpSpPr>
          <p:sp>
            <p:nvSpPr>
              <p:cNvPr id="32" name="Freeform: Shape 31">
                <a:extLst>
                  <a:ext uri="{FF2B5EF4-FFF2-40B4-BE49-F238E27FC236}">
                    <a16:creationId xmlns:a16="http://schemas.microsoft.com/office/drawing/2014/main" id="{3BD7D2B7-CF2A-19BA-524F-E199433E2711}"/>
                  </a:ext>
                </a:extLst>
              </p:cNvPr>
              <p:cNvSpPr/>
              <p:nvPr/>
            </p:nvSpPr>
            <p:spPr>
              <a:xfrm>
                <a:off x="1902904" y="1037367"/>
                <a:ext cx="61531" cy="125348"/>
              </a:xfrm>
              <a:custGeom>
                <a:avLst/>
                <a:gdLst>
                  <a:gd name="connsiteX0" fmla="*/ 8192 w 61531"/>
                  <a:gd name="connsiteY0" fmla="*/ 116872 h 125348"/>
                  <a:gd name="connsiteX1" fmla="*/ 0 w 61531"/>
                  <a:gd name="connsiteY1" fmla="*/ 93821 h 125348"/>
                  <a:gd name="connsiteX2" fmla="*/ 0 w 61531"/>
                  <a:gd name="connsiteY2" fmla="*/ 36671 h 125348"/>
                  <a:gd name="connsiteX3" fmla="*/ 7430 w 61531"/>
                  <a:gd name="connsiteY3" fmla="*/ 9239 h 125348"/>
                  <a:gd name="connsiteX4" fmla="*/ 30671 w 61531"/>
                  <a:gd name="connsiteY4" fmla="*/ 0 h 125348"/>
                  <a:gd name="connsiteX5" fmla="*/ 52864 w 61531"/>
                  <a:gd name="connsiteY5" fmla="*/ 7430 h 125348"/>
                  <a:gd name="connsiteX6" fmla="*/ 61246 w 61531"/>
                  <a:gd name="connsiteY6" fmla="*/ 28766 h 125348"/>
                  <a:gd name="connsiteX7" fmla="*/ 61246 w 61531"/>
                  <a:gd name="connsiteY7" fmla="*/ 50387 h 125348"/>
                  <a:gd name="connsiteX8" fmla="*/ 36385 w 61531"/>
                  <a:gd name="connsiteY8" fmla="*/ 50387 h 125348"/>
                  <a:gd name="connsiteX9" fmla="*/ 36385 w 61531"/>
                  <a:gd name="connsiteY9" fmla="*/ 31814 h 125348"/>
                  <a:gd name="connsiteX10" fmla="*/ 35052 w 61531"/>
                  <a:gd name="connsiteY10" fmla="*/ 24575 h 125348"/>
                  <a:gd name="connsiteX11" fmla="*/ 30575 w 61531"/>
                  <a:gd name="connsiteY11" fmla="*/ 22574 h 125348"/>
                  <a:gd name="connsiteX12" fmla="*/ 26003 w 61531"/>
                  <a:gd name="connsiteY12" fmla="*/ 24860 h 125348"/>
                  <a:gd name="connsiteX13" fmla="*/ 24765 w 61531"/>
                  <a:gd name="connsiteY13" fmla="*/ 31528 h 125348"/>
                  <a:gd name="connsiteX14" fmla="*/ 24765 w 61531"/>
                  <a:gd name="connsiteY14" fmla="*/ 93631 h 125348"/>
                  <a:gd name="connsiteX15" fmla="*/ 26194 w 61531"/>
                  <a:gd name="connsiteY15" fmla="*/ 100679 h 125348"/>
                  <a:gd name="connsiteX16" fmla="*/ 30575 w 61531"/>
                  <a:gd name="connsiteY16" fmla="*/ 102870 h 125348"/>
                  <a:gd name="connsiteX17" fmla="*/ 36385 w 61531"/>
                  <a:gd name="connsiteY17" fmla="*/ 93631 h 125348"/>
                  <a:gd name="connsiteX18" fmla="*/ 36385 w 61531"/>
                  <a:gd name="connsiteY18" fmla="*/ 71342 h 125348"/>
                  <a:gd name="connsiteX19" fmla="*/ 61532 w 61531"/>
                  <a:gd name="connsiteY19" fmla="*/ 71342 h 125348"/>
                  <a:gd name="connsiteX20" fmla="*/ 61532 w 61531"/>
                  <a:gd name="connsiteY20" fmla="*/ 94583 h 125348"/>
                  <a:gd name="connsiteX21" fmla="*/ 30004 w 61531"/>
                  <a:gd name="connsiteY21" fmla="*/ 125349 h 125348"/>
                  <a:gd name="connsiteX22" fmla="*/ 8192 w 61531"/>
                  <a:gd name="connsiteY22" fmla="*/ 116967 h 125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1531" h="125348">
                    <a:moveTo>
                      <a:pt x="8192" y="116872"/>
                    </a:moveTo>
                    <a:cubicBezTo>
                      <a:pt x="2762" y="111252"/>
                      <a:pt x="0" y="103632"/>
                      <a:pt x="0" y="93821"/>
                    </a:cubicBezTo>
                    <a:lnTo>
                      <a:pt x="0" y="36671"/>
                    </a:lnTo>
                    <a:cubicBezTo>
                      <a:pt x="0" y="24479"/>
                      <a:pt x="2477" y="15335"/>
                      <a:pt x="7430" y="9239"/>
                    </a:cubicBezTo>
                    <a:cubicBezTo>
                      <a:pt x="12383" y="3048"/>
                      <a:pt x="20098" y="0"/>
                      <a:pt x="30671" y="0"/>
                    </a:cubicBezTo>
                    <a:cubicBezTo>
                      <a:pt x="39910" y="0"/>
                      <a:pt x="47244" y="2477"/>
                      <a:pt x="52864" y="7430"/>
                    </a:cubicBezTo>
                    <a:cubicBezTo>
                      <a:pt x="58483" y="12382"/>
                      <a:pt x="61246" y="19526"/>
                      <a:pt x="61246" y="28766"/>
                    </a:cubicBezTo>
                    <a:lnTo>
                      <a:pt x="61246" y="50387"/>
                    </a:lnTo>
                    <a:lnTo>
                      <a:pt x="36385" y="50387"/>
                    </a:lnTo>
                    <a:lnTo>
                      <a:pt x="36385" y="31814"/>
                    </a:lnTo>
                    <a:cubicBezTo>
                      <a:pt x="36385" y="28289"/>
                      <a:pt x="35909" y="25908"/>
                      <a:pt x="35052" y="24575"/>
                    </a:cubicBezTo>
                    <a:cubicBezTo>
                      <a:pt x="34195" y="23241"/>
                      <a:pt x="32671" y="22574"/>
                      <a:pt x="30575" y="22574"/>
                    </a:cubicBezTo>
                    <a:cubicBezTo>
                      <a:pt x="28480" y="22574"/>
                      <a:pt x="26860" y="23336"/>
                      <a:pt x="26003" y="24860"/>
                    </a:cubicBezTo>
                    <a:cubicBezTo>
                      <a:pt x="25146" y="26384"/>
                      <a:pt x="24765" y="28575"/>
                      <a:pt x="24765" y="31528"/>
                    </a:cubicBezTo>
                    <a:lnTo>
                      <a:pt x="24765" y="93631"/>
                    </a:lnTo>
                    <a:cubicBezTo>
                      <a:pt x="24765" y="96869"/>
                      <a:pt x="25241" y="99251"/>
                      <a:pt x="26194" y="100679"/>
                    </a:cubicBezTo>
                    <a:cubicBezTo>
                      <a:pt x="27146" y="102108"/>
                      <a:pt x="28575" y="102870"/>
                      <a:pt x="30575" y="102870"/>
                    </a:cubicBezTo>
                    <a:cubicBezTo>
                      <a:pt x="34481" y="102870"/>
                      <a:pt x="36385" y="99822"/>
                      <a:pt x="36385" y="93631"/>
                    </a:cubicBezTo>
                    <a:lnTo>
                      <a:pt x="36385" y="71342"/>
                    </a:lnTo>
                    <a:lnTo>
                      <a:pt x="61532" y="71342"/>
                    </a:lnTo>
                    <a:lnTo>
                      <a:pt x="61532" y="94583"/>
                    </a:lnTo>
                    <a:cubicBezTo>
                      <a:pt x="61532" y="115062"/>
                      <a:pt x="51054" y="125349"/>
                      <a:pt x="30004" y="125349"/>
                    </a:cubicBezTo>
                    <a:cubicBezTo>
                      <a:pt x="20860" y="125349"/>
                      <a:pt x="13621" y="122587"/>
                      <a:pt x="8192" y="116967"/>
                    </a:cubicBezTo>
                    <a:close/>
                  </a:path>
                </a:pathLst>
              </a:custGeom>
              <a:solidFill>
                <a:srgbClr val="1D252D"/>
              </a:solidFill>
              <a:ln w="9525" cap="flat">
                <a:noFill/>
                <a:prstDash val="solid"/>
                <a:miter/>
              </a:ln>
            </p:spPr>
            <p:txBody>
              <a:bodyPr rtlCol="0" anchor="ctr"/>
              <a:lstStyle/>
              <a:p>
                <a:endParaRPr lang="en-GB" sz="1350"/>
              </a:p>
            </p:txBody>
          </p:sp>
          <p:sp>
            <p:nvSpPr>
              <p:cNvPr id="33" name="Freeform: Shape 32">
                <a:extLst>
                  <a:ext uri="{FF2B5EF4-FFF2-40B4-BE49-F238E27FC236}">
                    <a16:creationId xmlns:a16="http://schemas.microsoft.com/office/drawing/2014/main" id="{83EC0F64-1D5A-2F45-C3B9-E238652EEE25}"/>
                  </a:ext>
                </a:extLst>
              </p:cNvPr>
              <p:cNvSpPr/>
              <p:nvPr/>
            </p:nvSpPr>
            <p:spPr>
              <a:xfrm>
                <a:off x="1974151" y="1038891"/>
                <a:ext cx="50577" cy="122301"/>
              </a:xfrm>
              <a:custGeom>
                <a:avLst/>
                <a:gdLst>
                  <a:gd name="connsiteX0" fmla="*/ 95 w 50577"/>
                  <a:gd name="connsiteY0" fmla="*/ 122301 h 122301"/>
                  <a:gd name="connsiteX1" fmla="*/ 95 w 50577"/>
                  <a:gd name="connsiteY1" fmla="*/ 0 h 122301"/>
                  <a:gd name="connsiteX2" fmla="*/ 49054 w 50577"/>
                  <a:gd name="connsiteY2" fmla="*/ 0 h 122301"/>
                  <a:gd name="connsiteX3" fmla="*/ 49054 w 50577"/>
                  <a:gd name="connsiteY3" fmla="*/ 23622 h 122301"/>
                  <a:gd name="connsiteX4" fmla="*/ 24956 w 50577"/>
                  <a:gd name="connsiteY4" fmla="*/ 23622 h 122301"/>
                  <a:gd name="connsiteX5" fmla="*/ 24956 w 50577"/>
                  <a:gd name="connsiteY5" fmla="*/ 47434 h 122301"/>
                  <a:gd name="connsiteX6" fmla="*/ 48006 w 50577"/>
                  <a:gd name="connsiteY6" fmla="*/ 47434 h 122301"/>
                  <a:gd name="connsiteX7" fmla="*/ 48006 w 50577"/>
                  <a:gd name="connsiteY7" fmla="*/ 70485 h 122301"/>
                  <a:gd name="connsiteX8" fmla="*/ 24956 w 50577"/>
                  <a:gd name="connsiteY8" fmla="*/ 70485 h 122301"/>
                  <a:gd name="connsiteX9" fmla="*/ 24956 w 50577"/>
                  <a:gd name="connsiteY9" fmla="*/ 98489 h 122301"/>
                  <a:gd name="connsiteX10" fmla="*/ 50578 w 50577"/>
                  <a:gd name="connsiteY10" fmla="*/ 98489 h 122301"/>
                  <a:gd name="connsiteX11" fmla="*/ 50578 w 50577"/>
                  <a:gd name="connsiteY11" fmla="*/ 122301 h 122301"/>
                  <a:gd name="connsiteX12" fmla="*/ 0 w 50577"/>
                  <a:gd name="connsiteY12" fmla="*/ 122301 h 122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0577" h="122301">
                    <a:moveTo>
                      <a:pt x="95" y="122301"/>
                    </a:moveTo>
                    <a:lnTo>
                      <a:pt x="95" y="0"/>
                    </a:lnTo>
                    <a:lnTo>
                      <a:pt x="49054" y="0"/>
                    </a:lnTo>
                    <a:lnTo>
                      <a:pt x="49054" y="23622"/>
                    </a:lnTo>
                    <a:lnTo>
                      <a:pt x="24956" y="23622"/>
                    </a:lnTo>
                    <a:lnTo>
                      <a:pt x="24956" y="47434"/>
                    </a:lnTo>
                    <a:lnTo>
                      <a:pt x="48006" y="47434"/>
                    </a:lnTo>
                    <a:lnTo>
                      <a:pt x="48006" y="70485"/>
                    </a:lnTo>
                    <a:lnTo>
                      <a:pt x="24956" y="70485"/>
                    </a:lnTo>
                    <a:lnTo>
                      <a:pt x="24956" y="98489"/>
                    </a:lnTo>
                    <a:lnTo>
                      <a:pt x="50578" y="98489"/>
                    </a:lnTo>
                    <a:lnTo>
                      <a:pt x="50578" y="122301"/>
                    </a:lnTo>
                    <a:lnTo>
                      <a:pt x="0" y="122301"/>
                    </a:lnTo>
                    <a:close/>
                  </a:path>
                </a:pathLst>
              </a:custGeom>
              <a:solidFill>
                <a:srgbClr val="1D252D"/>
              </a:solidFill>
              <a:ln w="9525" cap="flat">
                <a:noFill/>
                <a:prstDash val="solid"/>
                <a:miter/>
              </a:ln>
            </p:spPr>
            <p:txBody>
              <a:bodyPr rtlCol="0" anchor="ctr"/>
              <a:lstStyle/>
              <a:p>
                <a:endParaRPr lang="en-GB" sz="1350"/>
              </a:p>
            </p:txBody>
          </p:sp>
          <p:sp>
            <p:nvSpPr>
              <p:cNvPr id="34" name="Freeform: Shape 33">
                <a:extLst>
                  <a:ext uri="{FF2B5EF4-FFF2-40B4-BE49-F238E27FC236}">
                    <a16:creationId xmlns:a16="http://schemas.microsoft.com/office/drawing/2014/main" id="{91E5EA74-610D-86D7-CF3D-D90F0D7C959B}"/>
                  </a:ext>
                </a:extLst>
              </p:cNvPr>
              <p:cNvSpPr/>
              <p:nvPr/>
            </p:nvSpPr>
            <p:spPr>
              <a:xfrm>
                <a:off x="2034349" y="1038891"/>
                <a:ext cx="61626" cy="122301"/>
              </a:xfrm>
              <a:custGeom>
                <a:avLst/>
                <a:gdLst>
                  <a:gd name="connsiteX0" fmla="*/ 39338 w 61626"/>
                  <a:gd name="connsiteY0" fmla="*/ 0 h 122301"/>
                  <a:gd name="connsiteX1" fmla="*/ 39338 w 61626"/>
                  <a:gd name="connsiteY1" fmla="*/ 60484 h 122301"/>
                  <a:gd name="connsiteX2" fmla="*/ 25241 w 61626"/>
                  <a:gd name="connsiteY2" fmla="*/ 0 h 122301"/>
                  <a:gd name="connsiteX3" fmla="*/ 0 w 61626"/>
                  <a:gd name="connsiteY3" fmla="*/ 0 h 122301"/>
                  <a:gd name="connsiteX4" fmla="*/ 0 w 61626"/>
                  <a:gd name="connsiteY4" fmla="*/ 122301 h 122301"/>
                  <a:gd name="connsiteX5" fmla="*/ 22574 w 61626"/>
                  <a:gd name="connsiteY5" fmla="*/ 122301 h 122301"/>
                  <a:gd name="connsiteX6" fmla="*/ 22574 w 61626"/>
                  <a:gd name="connsiteY6" fmla="*/ 59055 h 122301"/>
                  <a:gd name="connsiteX7" fmla="*/ 37719 w 61626"/>
                  <a:gd name="connsiteY7" fmla="*/ 122301 h 122301"/>
                  <a:gd name="connsiteX8" fmla="*/ 61627 w 61626"/>
                  <a:gd name="connsiteY8" fmla="*/ 122301 h 122301"/>
                  <a:gd name="connsiteX9" fmla="*/ 61627 w 61626"/>
                  <a:gd name="connsiteY9" fmla="*/ 0 h 122301"/>
                  <a:gd name="connsiteX10" fmla="*/ 39338 w 61626"/>
                  <a:gd name="connsiteY10" fmla="*/ 0 h 122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1626" h="122301">
                    <a:moveTo>
                      <a:pt x="39338" y="0"/>
                    </a:moveTo>
                    <a:lnTo>
                      <a:pt x="39338" y="60484"/>
                    </a:lnTo>
                    <a:lnTo>
                      <a:pt x="25241" y="0"/>
                    </a:lnTo>
                    <a:lnTo>
                      <a:pt x="0" y="0"/>
                    </a:lnTo>
                    <a:lnTo>
                      <a:pt x="0" y="122301"/>
                    </a:lnTo>
                    <a:lnTo>
                      <a:pt x="22574" y="122301"/>
                    </a:lnTo>
                    <a:lnTo>
                      <a:pt x="22574" y="59055"/>
                    </a:lnTo>
                    <a:lnTo>
                      <a:pt x="37719" y="122301"/>
                    </a:lnTo>
                    <a:lnTo>
                      <a:pt x="61627" y="122301"/>
                    </a:lnTo>
                    <a:lnTo>
                      <a:pt x="61627" y="0"/>
                    </a:lnTo>
                    <a:lnTo>
                      <a:pt x="39338" y="0"/>
                    </a:lnTo>
                    <a:close/>
                  </a:path>
                </a:pathLst>
              </a:custGeom>
              <a:solidFill>
                <a:srgbClr val="1D252D"/>
              </a:solidFill>
              <a:ln w="9525" cap="flat">
                <a:noFill/>
                <a:prstDash val="solid"/>
                <a:miter/>
              </a:ln>
            </p:spPr>
            <p:txBody>
              <a:bodyPr rtlCol="0" anchor="ctr"/>
              <a:lstStyle/>
              <a:p>
                <a:endParaRPr lang="en-GB" sz="1350"/>
              </a:p>
            </p:txBody>
          </p:sp>
          <p:sp>
            <p:nvSpPr>
              <p:cNvPr id="35" name="Freeform: Shape 34">
                <a:extLst>
                  <a:ext uri="{FF2B5EF4-FFF2-40B4-BE49-F238E27FC236}">
                    <a16:creationId xmlns:a16="http://schemas.microsoft.com/office/drawing/2014/main" id="{6C6C9705-8801-304F-C952-A69263E4E406}"/>
                  </a:ext>
                </a:extLst>
              </p:cNvPr>
              <p:cNvSpPr/>
              <p:nvPr/>
            </p:nvSpPr>
            <p:spPr>
              <a:xfrm>
                <a:off x="2103596" y="1038891"/>
                <a:ext cx="53530" cy="122301"/>
              </a:xfrm>
              <a:custGeom>
                <a:avLst/>
                <a:gdLst>
                  <a:gd name="connsiteX0" fmla="*/ 14478 w 53530"/>
                  <a:gd name="connsiteY0" fmla="*/ 122301 h 122301"/>
                  <a:gd name="connsiteX1" fmla="*/ 14478 w 53530"/>
                  <a:gd name="connsiteY1" fmla="*/ 23527 h 122301"/>
                  <a:gd name="connsiteX2" fmla="*/ 0 w 53530"/>
                  <a:gd name="connsiteY2" fmla="*/ 23527 h 122301"/>
                  <a:gd name="connsiteX3" fmla="*/ 0 w 53530"/>
                  <a:gd name="connsiteY3" fmla="*/ 0 h 122301"/>
                  <a:gd name="connsiteX4" fmla="*/ 53531 w 53530"/>
                  <a:gd name="connsiteY4" fmla="*/ 0 h 122301"/>
                  <a:gd name="connsiteX5" fmla="*/ 53531 w 53530"/>
                  <a:gd name="connsiteY5" fmla="*/ 23527 h 122301"/>
                  <a:gd name="connsiteX6" fmla="*/ 39052 w 53530"/>
                  <a:gd name="connsiteY6" fmla="*/ 23527 h 122301"/>
                  <a:gd name="connsiteX7" fmla="*/ 39052 w 53530"/>
                  <a:gd name="connsiteY7" fmla="*/ 122301 h 122301"/>
                  <a:gd name="connsiteX8" fmla="*/ 14573 w 53530"/>
                  <a:gd name="connsiteY8" fmla="*/ 122301 h 122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530" h="122301">
                    <a:moveTo>
                      <a:pt x="14478" y="122301"/>
                    </a:moveTo>
                    <a:lnTo>
                      <a:pt x="14478" y="23527"/>
                    </a:lnTo>
                    <a:lnTo>
                      <a:pt x="0" y="23527"/>
                    </a:lnTo>
                    <a:lnTo>
                      <a:pt x="0" y="0"/>
                    </a:lnTo>
                    <a:lnTo>
                      <a:pt x="53531" y="0"/>
                    </a:lnTo>
                    <a:lnTo>
                      <a:pt x="53531" y="23527"/>
                    </a:lnTo>
                    <a:lnTo>
                      <a:pt x="39052" y="23527"/>
                    </a:lnTo>
                    <a:lnTo>
                      <a:pt x="39052" y="122301"/>
                    </a:lnTo>
                    <a:lnTo>
                      <a:pt x="14573" y="122301"/>
                    </a:lnTo>
                    <a:close/>
                  </a:path>
                </a:pathLst>
              </a:custGeom>
              <a:solidFill>
                <a:srgbClr val="1D252D"/>
              </a:solidFill>
              <a:ln w="9525" cap="flat">
                <a:noFill/>
                <a:prstDash val="solid"/>
                <a:miter/>
              </a:ln>
            </p:spPr>
            <p:txBody>
              <a:bodyPr rtlCol="0" anchor="ctr"/>
              <a:lstStyle/>
              <a:p>
                <a:endParaRPr lang="en-GB" sz="1350"/>
              </a:p>
            </p:txBody>
          </p:sp>
          <p:sp>
            <p:nvSpPr>
              <p:cNvPr id="36" name="Freeform: Shape 35">
                <a:extLst>
                  <a:ext uri="{FF2B5EF4-FFF2-40B4-BE49-F238E27FC236}">
                    <a16:creationId xmlns:a16="http://schemas.microsoft.com/office/drawing/2014/main" id="{4E9C96D1-331A-D622-75D3-B3DA5B1CFEB5}"/>
                  </a:ext>
                </a:extLst>
              </p:cNvPr>
              <p:cNvSpPr/>
              <p:nvPr/>
            </p:nvSpPr>
            <p:spPr>
              <a:xfrm>
                <a:off x="2164651" y="1038891"/>
                <a:ext cx="59912" cy="122396"/>
              </a:xfrm>
              <a:custGeom>
                <a:avLst/>
                <a:gdLst>
                  <a:gd name="connsiteX0" fmla="*/ 0 w 59912"/>
                  <a:gd name="connsiteY0" fmla="*/ 0 h 122396"/>
                  <a:gd name="connsiteX1" fmla="*/ 37624 w 59912"/>
                  <a:gd name="connsiteY1" fmla="*/ 0 h 122396"/>
                  <a:gd name="connsiteX2" fmla="*/ 51530 w 59912"/>
                  <a:gd name="connsiteY2" fmla="*/ 4096 h 122396"/>
                  <a:gd name="connsiteX3" fmla="*/ 58198 w 59912"/>
                  <a:gd name="connsiteY3" fmla="*/ 15526 h 122396"/>
                  <a:gd name="connsiteX4" fmla="*/ 59912 w 59912"/>
                  <a:gd name="connsiteY4" fmla="*/ 34290 h 122396"/>
                  <a:gd name="connsiteX5" fmla="*/ 57245 w 59912"/>
                  <a:gd name="connsiteY5" fmla="*/ 50483 h 122396"/>
                  <a:gd name="connsiteX6" fmla="*/ 47815 w 59912"/>
                  <a:gd name="connsiteY6" fmla="*/ 58579 h 122396"/>
                  <a:gd name="connsiteX7" fmla="*/ 55817 w 59912"/>
                  <a:gd name="connsiteY7" fmla="*/ 64103 h 122396"/>
                  <a:gd name="connsiteX8" fmla="*/ 58293 w 59912"/>
                  <a:gd name="connsiteY8" fmla="*/ 76105 h 122396"/>
                  <a:gd name="connsiteX9" fmla="*/ 58007 w 59912"/>
                  <a:gd name="connsiteY9" fmla="*/ 122396 h 122396"/>
                  <a:gd name="connsiteX10" fmla="*/ 34099 w 59912"/>
                  <a:gd name="connsiteY10" fmla="*/ 122396 h 122396"/>
                  <a:gd name="connsiteX11" fmla="*/ 34099 w 59912"/>
                  <a:gd name="connsiteY11" fmla="*/ 74581 h 122396"/>
                  <a:gd name="connsiteX12" fmla="*/ 32099 w 59912"/>
                  <a:gd name="connsiteY12" fmla="*/ 68008 h 122396"/>
                  <a:gd name="connsiteX13" fmla="*/ 24860 w 59912"/>
                  <a:gd name="connsiteY13" fmla="*/ 66580 h 122396"/>
                  <a:gd name="connsiteX14" fmla="*/ 24860 w 59912"/>
                  <a:gd name="connsiteY14" fmla="*/ 122396 h 122396"/>
                  <a:gd name="connsiteX15" fmla="*/ 95 w 59912"/>
                  <a:gd name="connsiteY15" fmla="*/ 122396 h 122396"/>
                  <a:gd name="connsiteX16" fmla="*/ 95 w 59912"/>
                  <a:gd name="connsiteY16" fmla="*/ 95 h 122396"/>
                  <a:gd name="connsiteX17" fmla="*/ 30766 w 59912"/>
                  <a:gd name="connsiteY17" fmla="*/ 45244 h 122396"/>
                  <a:gd name="connsiteX18" fmla="*/ 35909 w 59912"/>
                  <a:gd name="connsiteY18" fmla="*/ 34100 h 122396"/>
                  <a:gd name="connsiteX19" fmla="*/ 35528 w 59912"/>
                  <a:gd name="connsiteY19" fmla="*/ 26860 h 122396"/>
                  <a:gd name="connsiteX20" fmla="*/ 34004 w 59912"/>
                  <a:gd name="connsiteY20" fmla="*/ 23527 h 122396"/>
                  <a:gd name="connsiteX21" fmla="*/ 30766 w 59912"/>
                  <a:gd name="connsiteY21" fmla="*/ 22574 h 122396"/>
                  <a:gd name="connsiteX22" fmla="*/ 25051 w 59912"/>
                  <a:gd name="connsiteY22" fmla="*/ 22574 h 122396"/>
                  <a:gd name="connsiteX23" fmla="*/ 25051 w 59912"/>
                  <a:gd name="connsiteY23" fmla="*/ 45244 h 122396"/>
                  <a:gd name="connsiteX24" fmla="*/ 30861 w 59912"/>
                  <a:gd name="connsiteY24" fmla="*/ 45244 h 122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9912" h="122396">
                    <a:moveTo>
                      <a:pt x="0" y="0"/>
                    </a:moveTo>
                    <a:lnTo>
                      <a:pt x="37624" y="0"/>
                    </a:lnTo>
                    <a:cubicBezTo>
                      <a:pt x="43624" y="0"/>
                      <a:pt x="48196" y="1333"/>
                      <a:pt x="51530" y="4096"/>
                    </a:cubicBezTo>
                    <a:cubicBezTo>
                      <a:pt x="54769" y="6763"/>
                      <a:pt x="57055" y="10573"/>
                      <a:pt x="58198" y="15526"/>
                    </a:cubicBezTo>
                    <a:cubicBezTo>
                      <a:pt x="59341" y="20383"/>
                      <a:pt x="59912" y="26670"/>
                      <a:pt x="59912" y="34290"/>
                    </a:cubicBezTo>
                    <a:cubicBezTo>
                      <a:pt x="59912" y="41243"/>
                      <a:pt x="59055" y="46672"/>
                      <a:pt x="57245" y="50483"/>
                    </a:cubicBezTo>
                    <a:cubicBezTo>
                      <a:pt x="55435" y="54293"/>
                      <a:pt x="52292" y="57055"/>
                      <a:pt x="47815" y="58579"/>
                    </a:cubicBezTo>
                    <a:cubicBezTo>
                      <a:pt x="51530" y="59341"/>
                      <a:pt x="54197" y="61151"/>
                      <a:pt x="55817" y="64103"/>
                    </a:cubicBezTo>
                    <a:cubicBezTo>
                      <a:pt x="57436" y="67056"/>
                      <a:pt x="58293" y="71057"/>
                      <a:pt x="58293" y="76105"/>
                    </a:cubicBezTo>
                    <a:lnTo>
                      <a:pt x="58007" y="122396"/>
                    </a:lnTo>
                    <a:lnTo>
                      <a:pt x="34099" y="122396"/>
                    </a:lnTo>
                    <a:lnTo>
                      <a:pt x="34099" y="74581"/>
                    </a:lnTo>
                    <a:cubicBezTo>
                      <a:pt x="34099" y="71152"/>
                      <a:pt x="33623" y="69152"/>
                      <a:pt x="32099" y="68008"/>
                    </a:cubicBezTo>
                    <a:cubicBezTo>
                      <a:pt x="30290" y="66675"/>
                      <a:pt x="28384" y="66580"/>
                      <a:pt x="24860" y="66580"/>
                    </a:cubicBezTo>
                    <a:lnTo>
                      <a:pt x="24860" y="122396"/>
                    </a:lnTo>
                    <a:lnTo>
                      <a:pt x="95" y="122396"/>
                    </a:lnTo>
                    <a:lnTo>
                      <a:pt x="95" y="95"/>
                    </a:lnTo>
                    <a:close/>
                    <a:moveTo>
                      <a:pt x="30766" y="45244"/>
                    </a:moveTo>
                    <a:cubicBezTo>
                      <a:pt x="34195" y="45244"/>
                      <a:pt x="35909" y="41529"/>
                      <a:pt x="35909" y="34100"/>
                    </a:cubicBezTo>
                    <a:cubicBezTo>
                      <a:pt x="35909" y="30861"/>
                      <a:pt x="35814" y="28480"/>
                      <a:pt x="35528" y="26860"/>
                    </a:cubicBezTo>
                    <a:cubicBezTo>
                      <a:pt x="35242" y="25241"/>
                      <a:pt x="34766" y="24098"/>
                      <a:pt x="34004" y="23527"/>
                    </a:cubicBezTo>
                    <a:cubicBezTo>
                      <a:pt x="33242" y="22955"/>
                      <a:pt x="32194" y="22574"/>
                      <a:pt x="30766" y="22574"/>
                    </a:cubicBezTo>
                    <a:lnTo>
                      <a:pt x="25051" y="22574"/>
                    </a:lnTo>
                    <a:lnTo>
                      <a:pt x="25051" y="45244"/>
                    </a:lnTo>
                    <a:lnTo>
                      <a:pt x="30861" y="45244"/>
                    </a:lnTo>
                    <a:close/>
                  </a:path>
                </a:pathLst>
              </a:custGeom>
              <a:solidFill>
                <a:srgbClr val="1D252D"/>
              </a:solidFill>
              <a:ln w="9525" cap="flat">
                <a:noFill/>
                <a:prstDash val="solid"/>
                <a:miter/>
              </a:ln>
            </p:spPr>
            <p:txBody>
              <a:bodyPr rtlCol="0" anchor="ctr"/>
              <a:lstStyle/>
              <a:p>
                <a:endParaRPr lang="en-GB" sz="1350"/>
              </a:p>
            </p:txBody>
          </p:sp>
          <p:sp>
            <p:nvSpPr>
              <p:cNvPr id="37" name="Freeform: Shape 36">
                <a:extLst>
                  <a:ext uri="{FF2B5EF4-FFF2-40B4-BE49-F238E27FC236}">
                    <a16:creationId xmlns:a16="http://schemas.microsoft.com/office/drawing/2014/main" id="{E07B68A2-4D01-02F7-0BBB-753E29362F29}"/>
                  </a:ext>
                </a:extLst>
              </p:cNvPr>
              <p:cNvSpPr/>
              <p:nvPr/>
            </p:nvSpPr>
            <p:spPr>
              <a:xfrm>
                <a:off x="2234660" y="1038891"/>
                <a:ext cx="50577" cy="122301"/>
              </a:xfrm>
              <a:custGeom>
                <a:avLst/>
                <a:gdLst>
                  <a:gd name="connsiteX0" fmla="*/ 95 w 50577"/>
                  <a:gd name="connsiteY0" fmla="*/ 122301 h 122301"/>
                  <a:gd name="connsiteX1" fmla="*/ 95 w 50577"/>
                  <a:gd name="connsiteY1" fmla="*/ 0 h 122301"/>
                  <a:gd name="connsiteX2" fmla="*/ 49054 w 50577"/>
                  <a:gd name="connsiteY2" fmla="*/ 0 h 122301"/>
                  <a:gd name="connsiteX3" fmla="*/ 49054 w 50577"/>
                  <a:gd name="connsiteY3" fmla="*/ 23622 h 122301"/>
                  <a:gd name="connsiteX4" fmla="*/ 24956 w 50577"/>
                  <a:gd name="connsiteY4" fmla="*/ 23622 h 122301"/>
                  <a:gd name="connsiteX5" fmla="*/ 24956 w 50577"/>
                  <a:gd name="connsiteY5" fmla="*/ 47434 h 122301"/>
                  <a:gd name="connsiteX6" fmla="*/ 48006 w 50577"/>
                  <a:gd name="connsiteY6" fmla="*/ 47434 h 122301"/>
                  <a:gd name="connsiteX7" fmla="*/ 48006 w 50577"/>
                  <a:gd name="connsiteY7" fmla="*/ 70485 h 122301"/>
                  <a:gd name="connsiteX8" fmla="*/ 24956 w 50577"/>
                  <a:gd name="connsiteY8" fmla="*/ 70485 h 122301"/>
                  <a:gd name="connsiteX9" fmla="*/ 24956 w 50577"/>
                  <a:gd name="connsiteY9" fmla="*/ 98489 h 122301"/>
                  <a:gd name="connsiteX10" fmla="*/ 50578 w 50577"/>
                  <a:gd name="connsiteY10" fmla="*/ 98489 h 122301"/>
                  <a:gd name="connsiteX11" fmla="*/ 50578 w 50577"/>
                  <a:gd name="connsiteY11" fmla="*/ 122301 h 122301"/>
                  <a:gd name="connsiteX12" fmla="*/ 0 w 50577"/>
                  <a:gd name="connsiteY12" fmla="*/ 122301 h 122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0577" h="122301">
                    <a:moveTo>
                      <a:pt x="95" y="122301"/>
                    </a:moveTo>
                    <a:lnTo>
                      <a:pt x="95" y="0"/>
                    </a:lnTo>
                    <a:lnTo>
                      <a:pt x="49054" y="0"/>
                    </a:lnTo>
                    <a:lnTo>
                      <a:pt x="49054" y="23622"/>
                    </a:lnTo>
                    <a:lnTo>
                      <a:pt x="24956" y="23622"/>
                    </a:lnTo>
                    <a:lnTo>
                      <a:pt x="24956" y="47434"/>
                    </a:lnTo>
                    <a:lnTo>
                      <a:pt x="48006" y="47434"/>
                    </a:lnTo>
                    <a:lnTo>
                      <a:pt x="48006" y="70485"/>
                    </a:lnTo>
                    <a:lnTo>
                      <a:pt x="24956" y="70485"/>
                    </a:lnTo>
                    <a:lnTo>
                      <a:pt x="24956" y="98489"/>
                    </a:lnTo>
                    <a:lnTo>
                      <a:pt x="50578" y="98489"/>
                    </a:lnTo>
                    <a:lnTo>
                      <a:pt x="50578" y="122301"/>
                    </a:lnTo>
                    <a:lnTo>
                      <a:pt x="0" y="122301"/>
                    </a:lnTo>
                    <a:close/>
                  </a:path>
                </a:pathLst>
              </a:custGeom>
              <a:solidFill>
                <a:srgbClr val="1D252D"/>
              </a:solidFill>
              <a:ln w="9525" cap="flat">
                <a:noFill/>
                <a:prstDash val="solid"/>
                <a:miter/>
              </a:ln>
            </p:spPr>
            <p:txBody>
              <a:bodyPr rtlCol="0" anchor="ctr"/>
              <a:lstStyle/>
              <a:p>
                <a:endParaRPr lang="en-GB" sz="1350"/>
              </a:p>
            </p:txBody>
          </p:sp>
          <p:sp>
            <p:nvSpPr>
              <p:cNvPr id="38" name="Freeform: Shape 37">
                <a:extLst>
                  <a:ext uri="{FF2B5EF4-FFF2-40B4-BE49-F238E27FC236}">
                    <a16:creationId xmlns:a16="http://schemas.microsoft.com/office/drawing/2014/main" id="{C7EE5488-534D-3CAC-71F5-407D3C54FD45}"/>
                  </a:ext>
                </a:extLst>
              </p:cNvPr>
              <p:cNvSpPr/>
              <p:nvPr/>
            </p:nvSpPr>
            <p:spPr>
              <a:xfrm>
                <a:off x="2310098" y="1129474"/>
                <a:ext cx="78200" cy="31527"/>
              </a:xfrm>
              <a:custGeom>
                <a:avLst/>
                <a:gdLst>
                  <a:gd name="connsiteX0" fmla="*/ 78105 w 78200"/>
                  <a:gd name="connsiteY0" fmla="*/ 31528 h 31527"/>
                  <a:gd name="connsiteX1" fmla="*/ 78105 w 78200"/>
                  <a:gd name="connsiteY1" fmla="*/ 15907 h 31527"/>
                  <a:gd name="connsiteX2" fmla="*/ 42386 w 78200"/>
                  <a:gd name="connsiteY2" fmla="*/ 15907 h 31527"/>
                  <a:gd name="connsiteX3" fmla="*/ 42386 w 78200"/>
                  <a:gd name="connsiteY3" fmla="*/ 762 h 31527"/>
                  <a:gd name="connsiteX4" fmla="*/ 27813 w 78200"/>
                  <a:gd name="connsiteY4" fmla="*/ 762 h 31527"/>
                  <a:gd name="connsiteX5" fmla="*/ 27813 w 78200"/>
                  <a:gd name="connsiteY5" fmla="*/ 15907 h 31527"/>
                  <a:gd name="connsiteX6" fmla="*/ 14764 w 78200"/>
                  <a:gd name="connsiteY6" fmla="*/ 15907 h 31527"/>
                  <a:gd name="connsiteX7" fmla="*/ 14764 w 78200"/>
                  <a:gd name="connsiteY7" fmla="*/ 0 h 31527"/>
                  <a:gd name="connsiteX8" fmla="*/ 0 w 78200"/>
                  <a:gd name="connsiteY8" fmla="*/ 0 h 31527"/>
                  <a:gd name="connsiteX9" fmla="*/ 0 w 78200"/>
                  <a:gd name="connsiteY9" fmla="*/ 31528 h 31527"/>
                  <a:gd name="connsiteX10" fmla="*/ 78200 w 78200"/>
                  <a:gd name="connsiteY10" fmla="*/ 31528 h 31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8200" h="31527">
                    <a:moveTo>
                      <a:pt x="78105" y="31528"/>
                    </a:moveTo>
                    <a:lnTo>
                      <a:pt x="78105" y="15907"/>
                    </a:lnTo>
                    <a:cubicBezTo>
                      <a:pt x="78105" y="15907"/>
                      <a:pt x="42386" y="15907"/>
                      <a:pt x="42386" y="15907"/>
                    </a:cubicBezTo>
                    <a:lnTo>
                      <a:pt x="42386" y="762"/>
                    </a:lnTo>
                    <a:cubicBezTo>
                      <a:pt x="42386" y="762"/>
                      <a:pt x="27813" y="762"/>
                      <a:pt x="27813" y="762"/>
                    </a:cubicBezTo>
                    <a:lnTo>
                      <a:pt x="27813" y="15907"/>
                    </a:lnTo>
                    <a:lnTo>
                      <a:pt x="14764" y="15907"/>
                    </a:lnTo>
                    <a:lnTo>
                      <a:pt x="14764" y="0"/>
                    </a:lnTo>
                    <a:cubicBezTo>
                      <a:pt x="14764" y="0"/>
                      <a:pt x="0" y="0"/>
                      <a:pt x="0" y="0"/>
                    </a:cubicBezTo>
                    <a:lnTo>
                      <a:pt x="0" y="31528"/>
                    </a:lnTo>
                    <a:cubicBezTo>
                      <a:pt x="0" y="31528"/>
                      <a:pt x="78200" y="31528"/>
                      <a:pt x="78200" y="31528"/>
                    </a:cubicBezTo>
                    <a:close/>
                  </a:path>
                </a:pathLst>
              </a:custGeom>
              <a:solidFill>
                <a:srgbClr val="1D252D"/>
              </a:solidFill>
              <a:ln w="9525" cap="flat">
                <a:noFill/>
                <a:prstDash val="solid"/>
                <a:miter/>
              </a:ln>
            </p:spPr>
            <p:txBody>
              <a:bodyPr rtlCol="0" anchor="ctr"/>
              <a:lstStyle/>
              <a:p>
                <a:endParaRPr lang="en-GB" sz="1350"/>
              </a:p>
            </p:txBody>
          </p:sp>
          <p:sp>
            <p:nvSpPr>
              <p:cNvPr id="39" name="Freeform: Shape 38">
                <a:extLst>
                  <a:ext uri="{FF2B5EF4-FFF2-40B4-BE49-F238E27FC236}">
                    <a16:creationId xmlns:a16="http://schemas.microsoft.com/office/drawing/2014/main" id="{E1AAA20F-038C-A308-2A72-7890EA05DD8D}"/>
                  </a:ext>
                </a:extLst>
              </p:cNvPr>
              <p:cNvSpPr/>
              <p:nvPr/>
            </p:nvSpPr>
            <p:spPr>
              <a:xfrm>
                <a:off x="2308669" y="1084230"/>
                <a:ext cx="80867" cy="39623"/>
              </a:xfrm>
              <a:custGeom>
                <a:avLst/>
                <a:gdLst>
                  <a:gd name="connsiteX0" fmla="*/ 0 w 80867"/>
                  <a:gd name="connsiteY0" fmla="*/ 20098 h 39623"/>
                  <a:gd name="connsiteX1" fmla="*/ 5144 w 80867"/>
                  <a:gd name="connsiteY1" fmla="*/ 34671 h 39623"/>
                  <a:gd name="connsiteX2" fmla="*/ 20288 w 80867"/>
                  <a:gd name="connsiteY2" fmla="*/ 39624 h 39623"/>
                  <a:gd name="connsiteX3" fmla="*/ 58960 w 80867"/>
                  <a:gd name="connsiteY3" fmla="*/ 39624 h 39623"/>
                  <a:gd name="connsiteX4" fmla="*/ 75152 w 80867"/>
                  <a:gd name="connsiteY4" fmla="*/ 34671 h 39623"/>
                  <a:gd name="connsiteX5" fmla="*/ 75152 w 80867"/>
                  <a:gd name="connsiteY5" fmla="*/ 34671 h 39623"/>
                  <a:gd name="connsiteX6" fmla="*/ 80867 w 80867"/>
                  <a:gd name="connsiteY6" fmla="*/ 19812 h 39623"/>
                  <a:gd name="connsiteX7" fmla="*/ 75152 w 80867"/>
                  <a:gd name="connsiteY7" fmla="*/ 4953 h 39623"/>
                  <a:gd name="connsiteX8" fmla="*/ 58960 w 80867"/>
                  <a:gd name="connsiteY8" fmla="*/ 0 h 39623"/>
                  <a:gd name="connsiteX9" fmla="*/ 20288 w 80867"/>
                  <a:gd name="connsiteY9" fmla="*/ 0 h 39623"/>
                  <a:gd name="connsiteX10" fmla="*/ 5144 w 80867"/>
                  <a:gd name="connsiteY10" fmla="*/ 5239 h 39623"/>
                  <a:gd name="connsiteX11" fmla="*/ 0 w 80867"/>
                  <a:gd name="connsiteY11" fmla="*/ 20098 h 39623"/>
                  <a:gd name="connsiteX12" fmla="*/ 66866 w 80867"/>
                  <a:gd name="connsiteY12" fmla="*/ 19812 h 39623"/>
                  <a:gd name="connsiteX13" fmla="*/ 64960 w 80867"/>
                  <a:gd name="connsiteY13" fmla="*/ 23432 h 39623"/>
                  <a:gd name="connsiteX14" fmla="*/ 59722 w 80867"/>
                  <a:gd name="connsiteY14" fmla="*/ 24289 h 39623"/>
                  <a:gd name="connsiteX15" fmla="*/ 20098 w 80867"/>
                  <a:gd name="connsiteY15" fmla="*/ 24289 h 39623"/>
                  <a:gd name="connsiteX16" fmla="*/ 13906 w 80867"/>
                  <a:gd name="connsiteY16" fmla="*/ 19717 h 39623"/>
                  <a:gd name="connsiteX17" fmla="*/ 15621 w 80867"/>
                  <a:gd name="connsiteY17" fmla="*/ 16288 h 39623"/>
                  <a:gd name="connsiteX18" fmla="*/ 19907 w 80867"/>
                  <a:gd name="connsiteY18" fmla="*/ 15526 h 39623"/>
                  <a:gd name="connsiteX19" fmla="*/ 59627 w 80867"/>
                  <a:gd name="connsiteY19" fmla="*/ 15526 h 39623"/>
                  <a:gd name="connsiteX20" fmla="*/ 64865 w 80867"/>
                  <a:gd name="connsiteY20" fmla="*/ 16288 h 39623"/>
                  <a:gd name="connsiteX21" fmla="*/ 64865 w 80867"/>
                  <a:gd name="connsiteY21" fmla="*/ 16288 h 39623"/>
                  <a:gd name="connsiteX22" fmla="*/ 66866 w 80867"/>
                  <a:gd name="connsiteY22" fmla="*/ 19717 h 39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0867" h="39623">
                    <a:moveTo>
                      <a:pt x="0" y="20098"/>
                    </a:moveTo>
                    <a:cubicBezTo>
                      <a:pt x="0" y="26480"/>
                      <a:pt x="1715" y="31337"/>
                      <a:pt x="5144" y="34671"/>
                    </a:cubicBezTo>
                    <a:cubicBezTo>
                      <a:pt x="8573" y="38005"/>
                      <a:pt x="13621" y="39624"/>
                      <a:pt x="20288" y="39624"/>
                    </a:cubicBezTo>
                    <a:lnTo>
                      <a:pt x="58960" y="39624"/>
                    </a:lnTo>
                    <a:cubicBezTo>
                      <a:pt x="65913" y="39624"/>
                      <a:pt x="71342" y="37909"/>
                      <a:pt x="75152" y="34671"/>
                    </a:cubicBezTo>
                    <a:lnTo>
                      <a:pt x="75152" y="34671"/>
                    </a:lnTo>
                    <a:cubicBezTo>
                      <a:pt x="78962" y="31432"/>
                      <a:pt x="80867" y="26194"/>
                      <a:pt x="80867" y="19812"/>
                    </a:cubicBezTo>
                    <a:cubicBezTo>
                      <a:pt x="80867" y="13430"/>
                      <a:pt x="78962" y="8287"/>
                      <a:pt x="75152" y="4953"/>
                    </a:cubicBezTo>
                    <a:cubicBezTo>
                      <a:pt x="71342" y="1619"/>
                      <a:pt x="65913" y="0"/>
                      <a:pt x="58960" y="0"/>
                    </a:cubicBezTo>
                    <a:lnTo>
                      <a:pt x="20288" y="0"/>
                    </a:lnTo>
                    <a:cubicBezTo>
                      <a:pt x="13621" y="0"/>
                      <a:pt x="8477" y="2000"/>
                      <a:pt x="5144" y="5239"/>
                    </a:cubicBezTo>
                    <a:cubicBezTo>
                      <a:pt x="1715" y="8572"/>
                      <a:pt x="0" y="13716"/>
                      <a:pt x="0" y="20098"/>
                    </a:cubicBezTo>
                    <a:close/>
                    <a:moveTo>
                      <a:pt x="66866" y="19812"/>
                    </a:moveTo>
                    <a:cubicBezTo>
                      <a:pt x="66866" y="21431"/>
                      <a:pt x="66199" y="22860"/>
                      <a:pt x="64960" y="23432"/>
                    </a:cubicBezTo>
                    <a:cubicBezTo>
                      <a:pt x="63722" y="24003"/>
                      <a:pt x="62008" y="24289"/>
                      <a:pt x="59722" y="24289"/>
                    </a:cubicBezTo>
                    <a:lnTo>
                      <a:pt x="20098" y="24289"/>
                    </a:lnTo>
                    <a:cubicBezTo>
                      <a:pt x="16002" y="24289"/>
                      <a:pt x="13906" y="22574"/>
                      <a:pt x="13906" y="19717"/>
                    </a:cubicBezTo>
                    <a:cubicBezTo>
                      <a:pt x="13906" y="18193"/>
                      <a:pt x="14478" y="16859"/>
                      <a:pt x="15621" y="16288"/>
                    </a:cubicBezTo>
                    <a:cubicBezTo>
                      <a:pt x="16764" y="15811"/>
                      <a:pt x="18193" y="15526"/>
                      <a:pt x="19907" y="15526"/>
                    </a:cubicBezTo>
                    <a:lnTo>
                      <a:pt x="59627" y="15526"/>
                    </a:lnTo>
                    <a:cubicBezTo>
                      <a:pt x="61817" y="15526"/>
                      <a:pt x="63627" y="15811"/>
                      <a:pt x="64865" y="16288"/>
                    </a:cubicBezTo>
                    <a:lnTo>
                      <a:pt x="64865" y="16288"/>
                    </a:lnTo>
                    <a:cubicBezTo>
                      <a:pt x="66199" y="16859"/>
                      <a:pt x="66866" y="18193"/>
                      <a:pt x="66866" y="19717"/>
                    </a:cubicBezTo>
                    <a:close/>
                  </a:path>
                </a:pathLst>
              </a:custGeom>
              <a:solidFill>
                <a:srgbClr val="1D252D"/>
              </a:solidFill>
              <a:ln w="9525" cap="flat">
                <a:noFill/>
                <a:prstDash val="solid"/>
                <a:miter/>
              </a:ln>
            </p:spPr>
            <p:txBody>
              <a:bodyPr rtlCol="0" anchor="ctr"/>
              <a:lstStyle/>
              <a:p>
                <a:endParaRPr lang="en-GB" sz="1350"/>
              </a:p>
            </p:txBody>
          </p:sp>
          <p:sp>
            <p:nvSpPr>
              <p:cNvPr id="40" name="Freeform: Shape 39">
                <a:extLst>
                  <a:ext uri="{FF2B5EF4-FFF2-40B4-BE49-F238E27FC236}">
                    <a16:creationId xmlns:a16="http://schemas.microsoft.com/office/drawing/2014/main" id="{32A3A5F5-15DD-410B-986C-23C5CF8FBF3F}"/>
                  </a:ext>
                </a:extLst>
              </p:cNvPr>
              <p:cNvSpPr/>
              <p:nvPr/>
            </p:nvSpPr>
            <p:spPr>
              <a:xfrm>
                <a:off x="2310098" y="1037748"/>
                <a:ext cx="78200" cy="40195"/>
              </a:xfrm>
              <a:custGeom>
                <a:avLst/>
                <a:gdLst>
                  <a:gd name="connsiteX0" fmla="*/ 37338 w 78200"/>
                  <a:gd name="connsiteY0" fmla="*/ 9811 h 40195"/>
                  <a:gd name="connsiteX1" fmla="*/ 32290 w 78200"/>
                  <a:gd name="connsiteY1" fmla="*/ 1810 h 40195"/>
                  <a:gd name="connsiteX2" fmla="*/ 21812 w 78200"/>
                  <a:gd name="connsiteY2" fmla="*/ 0 h 40195"/>
                  <a:gd name="connsiteX3" fmla="*/ 9716 w 78200"/>
                  <a:gd name="connsiteY3" fmla="*/ 1143 h 40195"/>
                  <a:gd name="connsiteX4" fmla="*/ 2572 w 78200"/>
                  <a:gd name="connsiteY4" fmla="*/ 5429 h 40195"/>
                  <a:gd name="connsiteX5" fmla="*/ 0 w 78200"/>
                  <a:gd name="connsiteY5" fmla="*/ 14383 h 40195"/>
                  <a:gd name="connsiteX6" fmla="*/ 0 w 78200"/>
                  <a:gd name="connsiteY6" fmla="*/ 40195 h 40195"/>
                  <a:gd name="connsiteX7" fmla="*/ 78200 w 78200"/>
                  <a:gd name="connsiteY7" fmla="*/ 40195 h 40195"/>
                  <a:gd name="connsiteX8" fmla="*/ 78200 w 78200"/>
                  <a:gd name="connsiteY8" fmla="*/ 24479 h 40195"/>
                  <a:gd name="connsiteX9" fmla="*/ 42863 w 78200"/>
                  <a:gd name="connsiteY9" fmla="*/ 24479 h 40195"/>
                  <a:gd name="connsiteX10" fmla="*/ 42863 w 78200"/>
                  <a:gd name="connsiteY10" fmla="*/ 21812 h 40195"/>
                  <a:gd name="connsiteX11" fmla="*/ 48673 w 78200"/>
                  <a:gd name="connsiteY11" fmla="*/ 16002 h 40195"/>
                  <a:gd name="connsiteX12" fmla="*/ 78200 w 78200"/>
                  <a:gd name="connsiteY12" fmla="*/ 16002 h 40195"/>
                  <a:gd name="connsiteX13" fmla="*/ 78200 w 78200"/>
                  <a:gd name="connsiteY13" fmla="*/ 857 h 40195"/>
                  <a:gd name="connsiteX14" fmla="*/ 49435 w 78200"/>
                  <a:gd name="connsiteY14" fmla="*/ 667 h 40195"/>
                  <a:gd name="connsiteX15" fmla="*/ 41910 w 78200"/>
                  <a:gd name="connsiteY15" fmla="*/ 2667 h 40195"/>
                  <a:gd name="connsiteX16" fmla="*/ 38195 w 78200"/>
                  <a:gd name="connsiteY16" fmla="*/ 9811 h 40195"/>
                  <a:gd name="connsiteX17" fmla="*/ 37433 w 78200"/>
                  <a:gd name="connsiteY17" fmla="*/ 9811 h 40195"/>
                  <a:gd name="connsiteX18" fmla="*/ 13906 w 78200"/>
                  <a:gd name="connsiteY18" fmla="*/ 24289 h 40195"/>
                  <a:gd name="connsiteX19" fmla="*/ 13906 w 78200"/>
                  <a:gd name="connsiteY19" fmla="*/ 20479 h 40195"/>
                  <a:gd name="connsiteX20" fmla="*/ 21717 w 78200"/>
                  <a:gd name="connsiteY20" fmla="*/ 15145 h 40195"/>
                  <a:gd name="connsiteX21" fmla="*/ 29527 w 78200"/>
                  <a:gd name="connsiteY21" fmla="*/ 20479 h 40195"/>
                  <a:gd name="connsiteX22" fmla="*/ 29527 w 78200"/>
                  <a:gd name="connsiteY22" fmla="*/ 24289 h 40195"/>
                  <a:gd name="connsiteX23" fmla="*/ 13811 w 78200"/>
                  <a:gd name="connsiteY23" fmla="*/ 24289 h 40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8200" h="40195">
                    <a:moveTo>
                      <a:pt x="37338" y="9811"/>
                    </a:moveTo>
                    <a:cubicBezTo>
                      <a:pt x="36576" y="6286"/>
                      <a:pt x="35528" y="3715"/>
                      <a:pt x="32290" y="1810"/>
                    </a:cubicBezTo>
                    <a:cubicBezTo>
                      <a:pt x="29908" y="476"/>
                      <a:pt x="26194" y="0"/>
                      <a:pt x="21812" y="0"/>
                    </a:cubicBezTo>
                    <a:cubicBezTo>
                      <a:pt x="16954" y="0"/>
                      <a:pt x="12764" y="381"/>
                      <a:pt x="9716" y="1143"/>
                    </a:cubicBezTo>
                    <a:cubicBezTo>
                      <a:pt x="6668" y="1905"/>
                      <a:pt x="4191" y="3334"/>
                      <a:pt x="2572" y="5429"/>
                    </a:cubicBezTo>
                    <a:cubicBezTo>
                      <a:pt x="857" y="7525"/>
                      <a:pt x="0" y="10477"/>
                      <a:pt x="0" y="14383"/>
                    </a:cubicBezTo>
                    <a:lnTo>
                      <a:pt x="0" y="40195"/>
                    </a:lnTo>
                    <a:cubicBezTo>
                      <a:pt x="0" y="40195"/>
                      <a:pt x="78200" y="40195"/>
                      <a:pt x="78200" y="40195"/>
                    </a:cubicBezTo>
                    <a:lnTo>
                      <a:pt x="78200" y="24479"/>
                    </a:lnTo>
                    <a:cubicBezTo>
                      <a:pt x="78200" y="24479"/>
                      <a:pt x="42863" y="24479"/>
                      <a:pt x="42863" y="24479"/>
                    </a:cubicBezTo>
                    <a:lnTo>
                      <a:pt x="42863" y="21812"/>
                    </a:lnTo>
                    <a:cubicBezTo>
                      <a:pt x="42863" y="18478"/>
                      <a:pt x="44387" y="16002"/>
                      <a:pt x="48673" y="16002"/>
                    </a:cubicBezTo>
                    <a:lnTo>
                      <a:pt x="78200" y="16002"/>
                    </a:lnTo>
                    <a:cubicBezTo>
                      <a:pt x="78200" y="16002"/>
                      <a:pt x="78200" y="857"/>
                      <a:pt x="78200" y="857"/>
                    </a:cubicBezTo>
                    <a:lnTo>
                      <a:pt x="49435" y="667"/>
                    </a:lnTo>
                    <a:cubicBezTo>
                      <a:pt x="46292" y="667"/>
                      <a:pt x="43529" y="1429"/>
                      <a:pt x="41910" y="2667"/>
                    </a:cubicBezTo>
                    <a:cubicBezTo>
                      <a:pt x="39719" y="4286"/>
                      <a:pt x="38767" y="6763"/>
                      <a:pt x="38195" y="9811"/>
                    </a:cubicBezTo>
                    <a:lnTo>
                      <a:pt x="37433" y="9811"/>
                    </a:lnTo>
                    <a:close/>
                    <a:moveTo>
                      <a:pt x="13906" y="24289"/>
                    </a:moveTo>
                    <a:lnTo>
                      <a:pt x="13906" y="20479"/>
                    </a:lnTo>
                    <a:cubicBezTo>
                      <a:pt x="13906" y="17621"/>
                      <a:pt x="14573" y="15145"/>
                      <a:pt x="21717" y="15145"/>
                    </a:cubicBezTo>
                    <a:cubicBezTo>
                      <a:pt x="28956" y="15145"/>
                      <a:pt x="29527" y="17716"/>
                      <a:pt x="29527" y="20479"/>
                    </a:cubicBezTo>
                    <a:lnTo>
                      <a:pt x="29527" y="24289"/>
                    </a:lnTo>
                    <a:lnTo>
                      <a:pt x="13811" y="24289"/>
                    </a:lnTo>
                    <a:close/>
                  </a:path>
                </a:pathLst>
              </a:custGeom>
              <a:solidFill>
                <a:srgbClr val="1D252D"/>
              </a:solidFill>
              <a:ln w="9525" cap="flat">
                <a:noFill/>
                <a:prstDash val="solid"/>
                <a:miter/>
              </a:ln>
            </p:spPr>
            <p:txBody>
              <a:bodyPr rtlCol="0" anchor="ctr"/>
              <a:lstStyle/>
              <a:p>
                <a:endParaRPr lang="en-GB" sz="1350"/>
              </a:p>
            </p:txBody>
          </p:sp>
        </p:grpSp>
      </p:grpSp>
      <p:sp>
        <p:nvSpPr>
          <p:cNvPr id="710" name="Freeform: Shape 709">
            <a:extLst>
              <a:ext uri="{FF2B5EF4-FFF2-40B4-BE49-F238E27FC236}">
                <a16:creationId xmlns:a16="http://schemas.microsoft.com/office/drawing/2014/main" id="{0BD180CC-D030-10ED-48D3-AABAC667BB84}"/>
              </a:ext>
            </a:extLst>
          </p:cNvPr>
          <p:cNvSpPr/>
          <p:nvPr/>
        </p:nvSpPr>
        <p:spPr>
          <a:xfrm>
            <a:off x="7235191" y="-21431"/>
            <a:ext cx="1908809" cy="5164931"/>
          </a:xfrm>
          <a:custGeom>
            <a:avLst/>
            <a:gdLst>
              <a:gd name="connsiteX0" fmla="*/ 2178939 w 2178939"/>
              <a:gd name="connsiteY0" fmla="*/ 5131594 h 5131593"/>
              <a:gd name="connsiteX1" fmla="*/ 0 w 2178939"/>
              <a:gd name="connsiteY1" fmla="*/ 5131594 h 5131593"/>
              <a:gd name="connsiteX2" fmla="*/ 448437 w 2178939"/>
              <a:gd name="connsiteY2" fmla="*/ 0 h 5131593"/>
              <a:gd name="connsiteX3" fmla="*/ 2178939 w 2178939"/>
              <a:gd name="connsiteY3" fmla="*/ 0 h 5131593"/>
              <a:gd name="connsiteX4" fmla="*/ 2178939 w 2178939"/>
              <a:gd name="connsiteY4" fmla="*/ 5131594 h 5131593"/>
              <a:gd name="connsiteX0" fmla="*/ 2178939 w 2178939"/>
              <a:gd name="connsiteY0" fmla="*/ 5138721 h 5138721"/>
              <a:gd name="connsiteX1" fmla="*/ 0 w 2178939"/>
              <a:gd name="connsiteY1" fmla="*/ 5138721 h 5138721"/>
              <a:gd name="connsiteX2" fmla="*/ 717543 w 2178939"/>
              <a:gd name="connsiteY2" fmla="*/ 0 h 5138721"/>
              <a:gd name="connsiteX3" fmla="*/ 2178939 w 2178939"/>
              <a:gd name="connsiteY3" fmla="*/ 7127 h 5138721"/>
              <a:gd name="connsiteX4" fmla="*/ 2178939 w 2178939"/>
              <a:gd name="connsiteY4" fmla="*/ 5138721 h 5138721"/>
              <a:gd name="connsiteX0" fmla="*/ 2178939 w 2178939"/>
              <a:gd name="connsiteY0" fmla="*/ 5152975 h 5152975"/>
              <a:gd name="connsiteX1" fmla="*/ 0 w 2178939"/>
              <a:gd name="connsiteY1" fmla="*/ 5152975 h 5152975"/>
              <a:gd name="connsiteX2" fmla="*/ 635996 w 2178939"/>
              <a:gd name="connsiteY2" fmla="*/ 0 h 5152975"/>
              <a:gd name="connsiteX3" fmla="*/ 2178939 w 2178939"/>
              <a:gd name="connsiteY3" fmla="*/ 21381 h 5152975"/>
              <a:gd name="connsiteX4" fmla="*/ 2178939 w 2178939"/>
              <a:gd name="connsiteY4" fmla="*/ 5152975 h 515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8939" h="5152975">
                <a:moveTo>
                  <a:pt x="2178939" y="5152975"/>
                </a:moveTo>
                <a:lnTo>
                  <a:pt x="0" y="5152975"/>
                </a:lnTo>
                <a:lnTo>
                  <a:pt x="635996" y="0"/>
                </a:lnTo>
                <a:lnTo>
                  <a:pt x="2178939" y="21381"/>
                </a:lnTo>
                <a:lnTo>
                  <a:pt x="2178939" y="5152975"/>
                </a:lnTo>
                <a:close/>
              </a:path>
            </a:pathLst>
          </a:custGeom>
          <a:solidFill>
            <a:schemeClr val="tx1"/>
          </a:solidFill>
          <a:ln w="9525" cap="flat">
            <a:noFill/>
            <a:prstDash val="solid"/>
            <a:miter/>
          </a:ln>
        </p:spPr>
        <p:txBody>
          <a:bodyPr rtlCol="0" anchor="ctr"/>
          <a:lstStyle/>
          <a:p>
            <a:endParaRPr lang="en-GB" sz="1350"/>
          </a:p>
        </p:txBody>
      </p:sp>
      <p:cxnSp>
        <p:nvCxnSpPr>
          <p:cNvPr id="720" name="Straight Connector 719">
            <a:extLst>
              <a:ext uri="{FF2B5EF4-FFF2-40B4-BE49-F238E27FC236}">
                <a16:creationId xmlns:a16="http://schemas.microsoft.com/office/drawing/2014/main" id="{5B68486E-C708-7454-5C49-F4032D00B33C}"/>
              </a:ext>
            </a:extLst>
          </p:cNvPr>
          <p:cNvCxnSpPr/>
          <p:nvPr userDrawn="1"/>
        </p:nvCxnSpPr>
        <p:spPr>
          <a:xfrm>
            <a:off x="201187" y="1836809"/>
            <a:ext cx="4779887" cy="0"/>
          </a:xfrm>
          <a:prstGeom prst="line">
            <a:avLst/>
          </a:prstGeom>
          <a:ln w="57150">
            <a:solidFill>
              <a:schemeClr val="bg2"/>
            </a:solidFill>
          </a:ln>
        </p:spPr>
        <p:style>
          <a:lnRef idx="1">
            <a:schemeClr val="accent1"/>
          </a:lnRef>
          <a:fillRef idx="0">
            <a:schemeClr val="accent1"/>
          </a:fillRef>
          <a:effectRef idx="0">
            <a:schemeClr val="accent1"/>
          </a:effectRef>
          <a:fontRef idx="minor">
            <a:schemeClr val="tx1"/>
          </a:fontRef>
        </p:style>
      </p:cxnSp>
      <p:sp>
        <p:nvSpPr>
          <p:cNvPr id="722" name="Text Placeholder 721">
            <a:extLst>
              <a:ext uri="{FF2B5EF4-FFF2-40B4-BE49-F238E27FC236}">
                <a16:creationId xmlns:a16="http://schemas.microsoft.com/office/drawing/2014/main" id="{FE56E7F5-35FB-568C-6DBB-CA458716B058}"/>
              </a:ext>
            </a:extLst>
          </p:cNvPr>
          <p:cNvSpPr>
            <a:spLocks noGrp="1"/>
          </p:cNvSpPr>
          <p:nvPr>
            <p:ph type="body" sz="quarter" idx="10"/>
          </p:nvPr>
        </p:nvSpPr>
        <p:spPr>
          <a:xfrm>
            <a:off x="201217" y="2050256"/>
            <a:ext cx="6563915" cy="28098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ext Placeholder 306">
            <a:extLst>
              <a:ext uri="{FF2B5EF4-FFF2-40B4-BE49-F238E27FC236}">
                <a16:creationId xmlns:a16="http://schemas.microsoft.com/office/drawing/2014/main" id="{88142777-5CE3-0A97-F7AA-096146582CE4}"/>
              </a:ext>
            </a:extLst>
          </p:cNvPr>
          <p:cNvSpPr>
            <a:spLocks noGrp="1"/>
          </p:cNvSpPr>
          <p:nvPr>
            <p:ph type="body" sz="quarter" idx="12" hasCustomPrompt="1"/>
          </p:nvPr>
        </p:nvSpPr>
        <p:spPr>
          <a:xfrm>
            <a:off x="169725" y="1326964"/>
            <a:ext cx="5017294" cy="428567"/>
          </a:xfrm>
          <a:prstGeom prst="rect">
            <a:avLst/>
          </a:prstGeom>
        </p:spPr>
        <p:txBody>
          <a:bodyPr/>
          <a:lstStyle>
            <a:lvl1pPr marL="0" indent="0">
              <a:buNone/>
              <a:defRPr sz="3000">
                <a:solidFill>
                  <a:schemeClr val="tx1"/>
                </a:solidFill>
                <a:latin typeface="+mj-lt"/>
              </a:defRPr>
            </a:lvl1pPr>
          </a:lstStyle>
          <a:p>
            <a:pPr lvl="0"/>
            <a:r>
              <a:rPr lang="en-US"/>
              <a:t>TITLE SLIDE MAIN</a:t>
            </a:r>
            <a:endParaRPr lang="en-GB"/>
          </a:p>
        </p:txBody>
      </p:sp>
    </p:spTree>
    <p:extLst>
      <p:ext uri="{BB962C8B-B14F-4D97-AF65-F5344CB8AC3E}">
        <p14:creationId xmlns:p14="http://schemas.microsoft.com/office/powerpoint/2010/main" val="73372041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grpSp>
        <p:nvGrpSpPr>
          <p:cNvPr id="11" name="Graphic 7">
            <a:extLst>
              <a:ext uri="{FF2B5EF4-FFF2-40B4-BE49-F238E27FC236}">
                <a16:creationId xmlns:a16="http://schemas.microsoft.com/office/drawing/2014/main" id="{12B8B998-F895-87DF-CC50-2F7E4BF8F626}"/>
              </a:ext>
            </a:extLst>
          </p:cNvPr>
          <p:cNvGrpSpPr/>
          <p:nvPr/>
        </p:nvGrpSpPr>
        <p:grpSpPr>
          <a:xfrm>
            <a:off x="8229669" y="170807"/>
            <a:ext cx="687526" cy="687200"/>
            <a:chOff x="1785937" y="1037367"/>
            <a:chExt cx="603599" cy="603313"/>
          </a:xfrm>
        </p:grpSpPr>
        <p:grpSp>
          <p:nvGrpSpPr>
            <p:cNvPr id="12" name="Graphic 7">
              <a:extLst>
                <a:ext uri="{FF2B5EF4-FFF2-40B4-BE49-F238E27FC236}">
                  <a16:creationId xmlns:a16="http://schemas.microsoft.com/office/drawing/2014/main" id="{0BF6378D-6848-DD74-819E-CA507A6BC358}"/>
                </a:ext>
              </a:extLst>
            </p:cNvPr>
            <p:cNvGrpSpPr/>
            <p:nvPr/>
          </p:nvGrpSpPr>
          <p:grpSpPr>
            <a:xfrm>
              <a:off x="1906905" y="1386459"/>
              <a:ext cx="481488" cy="254222"/>
              <a:chOff x="1906905" y="1386459"/>
              <a:chExt cx="481488" cy="254222"/>
            </a:xfrm>
          </p:grpSpPr>
          <p:sp>
            <p:nvSpPr>
              <p:cNvPr id="13" name="Freeform: Shape 12">
                <a:extLst>
                  <a:ext uri="{FF2B5EF4-FFF2-40B4-BE49-F238E27FC236}">
                    <a16:creationId xmlns:a16="http://schemas.microsoft.com/office/drawing/2014/main" id="{AB47360C-CE4A-3DE7-5C47-FFE9709F908B}"/>
                  </a:ext>
                </a:extLst>
              </p:cNvPr>
              <p:cNvSpPr/>
              <p:nvPr/>
            </p:nvSpPr>
            <p:spPr>
              <a:xfrm>
                <a:off x="1906905" y="1386459"/>
                <a:ext cx="481488" cy="254222"/>
              </a:xfrm>
              <a:custGeom>
                <a:avLst/>
                <a:gdLst>
                  <a:gd name="connsiteX0" fmla="*/ 481489 w 481488"/>
                  <a:gd name="connsiteY0" fmla="*/ 0 h 254222"/>
                  <a:gd name="connsiteX1" fmla="*/ 0 w 481488"/>
                  <a:gd name="connsiteY1" fmla="*/ 31814 h 254222"/>
                  <a:gd name="connsiteX2" fmla="*/ 0 w 481488"/>
                  <a:gd name="connsiteY2" fmla="*/ 222695 h 254222"/>
                  <a:gd name="connsiteX3" fmla="*/ 481489 w 481488"/>
                  <a:gd name="connsiteY3" fmla="*/ 254222 h 254222"/>
                  <a:gd name="connsiteX4" fmla="*/ 481489 w 481488"/>
                  <a:gd name="connsiteY4" fmla="*/ 0 h 2542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1488" h="254222">
                    <a:moveTo>
                      <a:pt x="481489" y="0"/>
                    </a:moveTo>
                    <a:lnTo>
                      <a:pt x="0" y="31814"/>
                    </a:lnTo>
                    <a:lnTo>
                      <a:pt x="0" y="222695"/>
                    </a:lnTo>
                    <a:lnTo>
                      <a:pt x="481489" y="254222"/>
                    </a:lnTo>
                    <a:lnTo>
                      <a:pt x="481489" y="0"/>
                    </a:lnTo>
                    <a:close/>
                  </a:path>
                </a:pathLst>
              </a:custGeom>
              <a:solidFill>
                <a:srgbClr val="78D64B"/>
              </a:solidFill>
              <a:ln w="9525" cap="flat">
                <a:noFill/>
                <a:prstDash val="solid"/>
                <a:miter/>
              </a:ln>
            </p:spPr>
            <p:txBody>
              <a:bodyPr rtlCol="0" anchor="ctr"/>
              <a:lstStyle/>
              <a:p>
                <a:endParaRPr lang="en-GB" sz="1350"/>
              </a:p>
            </p:txBody>
          </p:sp>
          <p:grpSp>
            <p:nvGrpSpPr>
              <p:cNvPr id="14" name="Graphic 7">
                <a:extLst>
                  <a:ext uri="{FF2B5EF4-FFF2-40B4-BE49-F238E27FC236}">
                    <a16:creationId xmlns:a16="http://schemas.microsoft.com/office/drawing/2014/main" id="{C68A9EBD-F461-4EF7-B0F8-83CDA79441EE}"/>
                  </a:ext>
                </a:extLst>
              </p:cNvPr>
              <p:cNvGrpSpPr/>
              <p:nvPr/>
            </p:nvGrpSpPr>
            <p:grpSpPr>
              <a:xfrm>
                <a:off x="1939480" y="1442370"/>
                <a:ext cx="418242" cy="140874"/>
                <a:chOff x="1939480" y="1442370"/>
                <a:chExt cx="418242" cy="140874"/>
              </a:xfrm>
              <a:solidFill>
                <a:srgbClr val="1D252D"/>
              </a:solidFill>
            </p:grpSpPr>
            <p:sp>
              <p:nvSpPr>
                <p:cNvPr id="15" name="Freeform: Shape 14">
                  <a:extLst>
                    <a:ext uri="{FF2B5EF4-FFF2-40B4-BE49-F238E27FC236}">
                      <a16:creationId xmlns:a16="http://schemas.microsoft.com/office/drawing/2014/main" id="{C850858B-6035-3719-8D2C-CF63D2A6905D}"/>
                    </a:ext>
                  </a:extLst>
                </p:cNvPr>
                <p:cNvSpPr/>
                <p:nvPr/>
              </p:nvSpPr>
              <p:spPr>
                <a:xfrm>
                  <a:off x="1939480" y="1442370"/>
                  <a:ext cx="69246" cy="140874"/>
                </a:xfrm>
                <a:custGeom>
                  <a:avLst/>
                  <a:gdLst>
                    <a:gd name="connsiteX0" fmla="*/ 0 w 69246"/>
                    <a:gd name="connsiteY0" fmla="*/ 140875 h 140874"/>
                    <a:gd name="connsiteX1" fmla="*/ 0 w 69246"/>
                    <a:gd name="connsiteY1" fmla="*/ 0 h 140874"/>
                    <a:gd name="connsiteX2" fmla="*/ 28004 w 69246"/>
                    <a:gd name="connsiteY2" fmla="*/ 0 h 140874"/>
                    <a:gd name="connsiteX3" fmla="*/ 28004 w 69246"/>
                    <a:gd name="connsiteY3" fmla="*/ 50292 h 140874"/>
                    <a:gd name="connsiteX4" fmla="*/ 41243 w 69246"/>
                    <a:gd name="connsiteY4" fmla="*/ 50292 h 140874"/>
                    <a:gd name="connsiteX5" fmla="*/ 41243 w 69246"/>
                    <a:gd name="connsiteY5" fmla="*/ 0 h 140874"/>
                    <a:gd name="connsiteX6" fmla="*/ 69247 w 69246"/>
                    <a:gd name="connsiteY6" fmla="*/ 0 h 140874"/>
                    <a:gd name="connsiteX7" fmla="*/ 69247 w 69246"/>
                    <a:gd name="connsiteY7" fmla="*/ 140875 h 140874"/>
                    <a:gd name="connsiteX8" fmla="*/ 41243 w 69246"/>
                    <a:gd name="connsiteY8" fmla="*/ 140875 h 140874"/>
                    <a:gd name="connsiteX9" fmla="*/ 41243 w 69246"/>
                    <a:gd name="connsiteY9" fmla="*/ 76962 h 140874"/>
                    <a:gd name="connsiteX10" fmla="*/ 28004 w 69246"/>
                    <a:gd name="connsiteY10" fmla="*/ 76962 h 140874"/>
                    <a:gd name="connsiteX11" fmla="*/ 28004 w 69246"/>
                    <a:gd name="connsiteY11" fmla="*/ 140875 h 140874"/>
                    <a:gd name="connsiteX12" fmla="*/ 0 w 69246"/>
                    <a:gd name="connsiteY12" fmla="*/ 140875 h 140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246" h="140874">
                      <a:moveTo>
                        <a:pt x="0" y="140875"/>
                      </a:moveTo>
                      <a:lnTo>
                        <a:pt x="0" y="0"/>
                      </a:lnTo>
                      <a:lnTo>
                        <a:pt x="28004" y="0"/>
                      </a:lnTo>
                      <a:lnTo>
                        <a:pt x="28004" y="50292"/>
                      </a:lnTo>
                      <a:lnTo>
                        <a:pt x="41243" y="50292"/>
                      </a:lnTo>
                      <a:lnTo>
                        <a:pt x="41243" y="0"/>
                      </a:lnTo>
                      <a:lnTo>
                        <a:pt x="69247" y="0"/>
                      </a:lnTo>
                      <a:lnTo>
                        <a:pt x="69247" y="140875"/>
                      </a:lnTo>
                      <a:lnTo>
                        <a:pt x="41243" y="140875"/>
                      </a:lnTo>
                      <a:lnTo>
                        <a:pt x="41243" y="76962"/>
                      </a:lnTo>
                      <a:lnTo>
                        <a:pt x="28004" y="76962"/>
                      </a:lnTo>
                      <a:lnTo>
                        <a:pt x="28004" y="140875"/>
                      </a:lnTo>
                      <a:lnTo>
                        <a:pt x="0" y="140875"/>
                      </a:lnTo>
                      <a:close/>
                    </a:path>
                  </a:pathLst>
                </a:custGeom>
                <a:solidFill>
                  <a:srgbClr val="1D252D"/>
                </a:solidFill>
                <a:ln w="9525" cap="flat">
                  <a:noFill/>
                  <a:prstDash val="solid"/>
                  <a:miter/>
                </a:ln>
              </p:spPr>
              <p:txBody>
                <a:bodyPr rtlCol="0" anchor="ctr"/>
                <a:lstStyle/>
                <a:p>
                  <a:endParaRPr lang="en-GB" sz="1350"/>
                </a:p>
              </p:txBody>
            </p:sp>
            <p:sp>
              <p:nvSpPr>
                <p:cNvPr id="16" name="Freeform: Shape 15">
                  <a:extLst>
                    <a:ext uri="{FF2B5EF4-FFF2-40B4-BE49-F238E27FC236}">
                      <a16:creationId xmlns:a16="http://schemas.microsoft.com/office/drawing/2014/main" id="{C6D2F177-104B-C2FA-7AB3-755C3CCED553}"/>
                    </a:ext>
                  </a:extLst>
                </p:cNvPr>
                <p:cNvSpPr/>
                <p:nvPr/>
              </p:nvSpPr>
              <p:spPr>
                <a:xfrm>
                  <a:off x="2021300" y="1442370"/>
                  <a:ext cx="58197" cy="140874"/>
                </a:xfrm>
                <a:custGeom>
                  <a:avLst/>
                  <a:gdLst>
                    <a:gd name="connsiteX0" fmla="*/ 0 w 58197"/>
                    <a:gd name="connsiteY0" fmla="*/ 140875 h 140874"/>
                    <a:gd name="connsiteX1" fmla="*/ 0 w 58197"/>
                    <a:gd name="connsiteY1" fmla="*/ 0 h 140874"/>
                    <a:gd name="connsiteX2" fmla="*/ 56388 w 58197"/>
                    <a:gd name="connsiteY2" fmla="*/ 0 h 140874"/>
                    <a:gd name="connsiteX3" fmla="*/ 56388 w 58197"/>
                    <a:gd name="connsiteY3" fmla="*/ 27242 h 140874"/>
                    <a:gd name="connsiteX4" fmla="*/ 28670 w 58197"/>
                    <a:gd name="connsiteY4" fmla="*/ 27242 h 140874"/>
                    <a:gd name="connsiteX5" fmla="*/ 28670 w 58197"/>
                    <a:gd name="connsiteY5" fmla="*/ 54578 h 140874"/>
                    <a:gd name="connsiteX6" fmla="*/ 55245 w 58197"/>
                    <a:gd name="connsiteY6" fmla="*/ 54578 h 140874"/>
                    <a:gd name="connsiteX7" fmla="*/ 55245 w 58197"/>
                    <a:gd name="connsiteY7" fmla="*/ 81153 h 140874"/>
                    <a:gd name="connsiteX8" fmla="*/ 28670 w 58197"/>
                    <a:gd name="connsiteY8" fmla="*/ 81153 h 140874"/>
                    <a:gd name="connsiteX9" fmla="*/ 28670 w 58197"/>
                    <a:gd name="connsiteY9" fmla="*/ 113443 h 140874"/>
                    <a:gd name="connsiteX10" fmla="*/ 58198 w 58197"/>
                    <a:gd name="connsiteY10" fmla="*/ 113443 h 140874"/>
                    <a:gd name="connsiteX11" fmla="*/ 58198 w 58197"/>
                    <a:gd name="connsiteY11" fmla="*/ 140779 h 140874"/>
                    <a:gd name="connsiteX12" fmla="*/ 0 w 58197"/>
                    <a:gd name="connsiteY12" fmla="*/ 140779 h 140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8197" h="140874">
                      <a:moveTo>
                        <a:pt x="0" y="140875"/>
                      </a:moveTo>
                      <a:lnTo>
                        <a:pt x="0" y="0"/>
                      </a:lnTo>
                      <a:lnTo>
                        <a:pt x="56388" y="0"/>
                      </a:lnTo>
                      <a:lnTo>
                        <a:pt x="56388" y="27242"/>
                      </a:lnTo>
                      <a:lnTo>
                        <a:pt x="28670" y="27242"/>
                      </a:lnTo>
                      <a:lnTo>
                        <a:pt x="28670" y="54578"/>
                      </a:lnTo>
                      <a:lnTo>
                        <a:pt x="55245" y="54578"/>
                      </a:lnTo>
                      <a:lnTo>
                        <a:pt x="55245" y="81153"/>
                      </a:lnTo>
                      <a:lnTo>
                        <a:pt x="28670" y="81153"/>
                      </a:lnTo>
                      <a:lnTo>
                        <a:pt x="28670" y="113443"/>
                      </a:lnTo>
                      <a:lnTo>
                        <a:pt x="58198" y="113443"/>
                      </a:lnTo>
                      <a:lnTo>
                        <a:pt x="58198" y="140779"/>
                      </a:lnTo>
                      <a:lnTo>
                        <a:pt x="0" y="140779"/>
                      </a:lnTo>
                      <a:close/>
                    </a:path>
                  </a:pathLst>
                </a:custGeom>
                <a:solidFill>
                  <a:srgbClr val="1D252D"/>
                </a:solidFill>
                <a:ln w="9525" cap="flat">
                  <a:noFill/>
                  <a:prstDash val="solid"/>
                  <a:miter/>
                </a:ln>
              </p:spPr>
              <p:txBody>
                <a:bodyPr rtlCol="0" anchor="ctr"/>
                <a:lstStyle/>
                <a:p>
                  <a:endParaRPr lang="en-GB" sz="1350"/>
                </a:p>
              </p:txBody>
            </p:sp>
            <p:sp>
              <p:nvSpPr>
                <p:cNvPr id="17" name="Freeform: Shape 16">
                  <a:extLst>
                    <a:ext uri="{FF2B5EF4-FFF2-40B4-BE49-F238E27FC236}">
                      <a16:creationId xmlns:a16="http://schemas.microsoft.com/office/drawing/2014/main" id="{F7CC09FB-26B6-6AEB-2154-794A6FACEBB4}"/>
                    </a:ext>
                  </a:extLst>
                </p:cNvPr>
                <p:cNvSpPr/>
                <p:nvPr/>
              </p:nvSpPr>
              <p:spPr>
                <a:xfrm>
                  <a:off x="2085022" y="1442370"/>
                  <a:ext cx="74771" cy="140874"/>
                </a:xfrm>
                <a:custGeom>
                  <a:avLst/>
                  <a:gdLst>
                    <a:gd name="connsiteX0" fmla="*/ 0 w 74771"/>
                    <a:gd name="connsiteY0" fmla="*/ 140875 h 140874"/>
                    <a:gd name="connsiteX1" fmla="*/ 13621 w 74771"/>
                    <a:gd name="connsiteY1" fmla="*/ 0 h 140874"/>
                    <a:gd name="connsiteX2" fmla="*/ 61341 w 74771"/>
                    <a:gd name="connsiteY2" fmla="*/ 0 h 140874"/>
                    <a:gd name="connsiteX3" fmla="*/ 74771 w 74771"/>
                    <a:gd name="connsiteY3" fmla="*/ 140875 h 140874"/>
                    <a:gd name="connsiteX4" fmla="*/ 48006 w 74771"/>
                    <a:gd name="connsiteY4" fmla="*/ 140875 h 140874"/>
                    <a:gd name="connsiteX5" fmla="*/ 46006 w 74771"/>
                    <a:gd name="connsiteY5" fmla="*/ 118110 h 140874"/>
                    <a:gd name="connsiteX6" fmla="*/ 28956 w 74771"/>
                    <a:gd name="connsiteY6" fmla="*/ 118110 h 140874"/>
                    <a:gd name="connsiteX7" fmla="*/ 27337 w 74771"/>
                    <a:gd name="connsiteY7" fmla="*/ 140875 h 140874"/>
                    <a:gd name="connsiteX8" fmla="*/ 0 w 74771"/>
                    <a:gd name="connsiteY8" fmla="*/ 140875 h 140874"/>
                    <a:gd name="connsiteX9" fmla="*/ 31147 w 74771"/>
                    <a:gd name="connsiteY9" fmla="*/ 95631 h 140874"/>
                    <a:gd name="connsiteX10" fmla="*/ 43910 w 74771"/>
                    <a:gd name="connsiteY10" fmla="*/ 95631 h 140874"/>
                    <a:gd name="connsiteX11" fmla="*/ 37719 w 74771"/>
                    <a:gd name="connsiteY11" fmla="*/ 24003 h 140874"/>
                    <a:gd name="connsiteX12" fmla="*/ 36385 w 74771"/>
                    <a:gd name="connsiteY12" fmla="*/ 24003 h 140874"/>
                    <a:gd name="connsiteX13" fmla="*/ 31147 w 74771"/>
                    <a:gd name="connsiteY13" fmla="*/ 95631 h 140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4771" h="140874">
                      <a:moveTo>
                        <a:pt x="0" y="140875"/>
                      </a:moveTo>
                      <a:lnTo>
                        <a:pt x="13621" y="0"/>
                      </a:lnTo>
                      <a:lnTo>
                        <a:pt x="61341" y="0"/>
                      </a:lnTo>
                      <a:lnTo>
                        <a:pt x="74771" y="140875"/>
                      </a:lnTo>
                      <a:lnTo>
                        <a:pt x="48006" y="140875"/>
                      </a:lnTo>
                      <a:lnTo>
                        <a:pt x="46006" y="118110"/>
                      </a:lnTo>
                      <a:lnTo>
                        <a:pt x="28956" y="118110"/>
                      </a:lnTo>
                      <a:lnTo>
                        <a:pt x="27337" y="140875"/>
                      </a:lnTo>
                      <a:lnTo>
                        <a:pt x="0" y="140875"/>
                      </a:lnTo>
                      <a:close/>
                      <a:moveTo>
                        <a:pt x="31147" y="95631"/>
                      </a:moveTo>
                      <a:lnTo>
                        <a:pt x="43910" y="95631"/>
                      </a:lnTo>
                      <a:lnTo>
                        <a:pt x="37719" y="24003"/>
                      </a:lnTo>
                      <a:lnTo>
                        <a:pt x="36385" y="24003"/>
                      </a:lnTo>
                      <a:lnTo>
                        <a:pt x="31147" y="95631"/>
                      </a:lnTo>
                      <a:close/>
                    </a:path>
                  </a:pathLst>
                </a:custGeom>
                <a:solidFill>
                  <a:srgbClr val="1D252D"/>
                </a:solidFill>
                <a:ln w="9525" cap="flat">
                  <a:noFill/>
                  <a:prstDash val="solid"/>
                  <a:miter/>
                </a:ln>
              </p:spPr>
              <p:txBody>
                <a:bodyPr rtlCol="0" anchor="ctr"/>
                <a:lstStyle/>
                <a:p>
                  <a:endParaRPr lang="en-GB" sz="1350"/>
                </a:p>
              </p:txBody>
            </p:sp>
            <p:sp>
              <p:nvSpPr>
                <p:cNvPr id="18" name="Freeform: Shape 17">
                  <a:extLst>
                    <a:ext uri="{FF2B5EF4-FFF2-40B4-BE49-F238E27FC236}">
                      <a16:creationId xmlns:a16="http://schemas.microsoft.com/office/drawing/2014/main" id="{5A0B687A-85E6-2D54-1948-E27C3D5E048D}"/>
                    </a:ext>
                  </a:extLst>
                </p:cNvPr>
                <p:cNvSpPr/>
                <p:nvPr/>
              </p:nvSpPr>
              <p:spPr>
                <a:xfrm>
                  <a:off x="2168366" y="1442370"/>
                  <a:ext cx="57245" cy="140874"/>
                </a:xfrm>
                <a:custGeom>
                  <a:avLst/>
                  <a:gdLst>
                    <a:gd name="connsiteX0" fmla="*/ 0 w 57245"/>
                    <a:gd name="connsiteY0" fmla="*/ 140875 h 140874"/>
                    <a:gd name="connsiteX1" fmla="*/ 0 w 57245"/>
                    <a:gd name="connsiteY1" fmla="*/ 0 h 140874"/>
                    <a:gd name="connsiteX2" fmla="*/ 28194 w 57245"/>
                    <a:gd name="connsiteY2" fmla="*/ 0 h 140874"/>
                    <a:gd name="connsiteX3" fmla="*/ 28194 w 57245"/>
                    <a:gd name="connsiteY3" fmla="*/ 116872 h 140874"/>
                    <a:gd name="connsiteX4" fmla="*/ 57245 w 57245"/>
                    <a:gd name="connsiteY4" fmla="*/ 116872 h 140874"/>
                    <a:gd name="connsiteX5" fmla="*/ 57245 w 57245"/>
                    <a:gd name="connsiteY5" fmla="*/ 140779 h 140874"/>
                    <a:gd name="connsiteX6" fmla="*/ 0 w 57245"/>
                    <a:gd name="connsiteY6" fmla="*/ 140779 h 140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245" h="140874">
                      <a:moveTo>
                        <a:pt x="0" y="140875"/>
                      </a:moveTo>
                      <a:lnTo>
                        <a:pt x="0" y="0"/>
                      </a:lnTo>
                      <a:lnTo>
                        <a:pt x="28194" y="0"/>
                      </a:lnTo>
                      <a:lnTo>
                        <a:pt x="28194" y="116872"/>
                      </a:lnTo>
                      <a:lnTo>
                        <a:pt x="57245" y="116872"/>
                      </a:lnTo>
                      <a:lnTo>
                        <a:pt x="57245" y="140779"/>
                      </a:lnTo>
                      <a:lnTo>
                        <a:pt x="0" y="140779"/>
                      </a:lnTo>
                      <a:close/>
                    </a:path>
                  </a:pathLst>
                </a:custGeom>
                <a:solidFill>
                  <a:srgbClr val="1D252D"/>
                </a:solidFill>
                <a:ln w="9525" cap="flat">
                  <a:noFill/>
                  <a:prstDash val="solid"/>
                  <a:miter/>
                </a:ln>
              </p:spPr>
              <p:txBody>
                <a:bodyPr rtlCol="0" anchor="ctr"/>
                <a:lstStyle/>
                <a:p>
                  <a:endParaRPr lang="en-GB" sz="1350"/>
                </a:p>
              </p:txBody>
            </p:sp>
            <p:sp>
              <p:nvSpPr>
                <p:cNvPr id="19" name="Freeform: Shape 18">
                  <a:extLst>
                    <a:ext uri="{FF2B5EF4-FFF2-40B4-BE49-F238E27FC236}">
                      <a16:creationId xmlns:a16="http://schemas.microsoft.com/office/drawing/2014/main" id="{69DB5673-1E43-1B4F-382B-F31CC5263876}"/>
                    </a:ext>
                  </a:extLst>
                </p:cNvPr>
                <p:cNvSpPr/>
                <p:nvPr/>
              </p:nvSpPr>
              <p:spPr>
                <a:xfrm>
                  <a:off x="2218943" y="1442370"/>
                  <a:ext cx="61626" cy="140874"/>
                </a:xfrm>
                <a:custGeom>
                  <a:avLst/>
                  <a:gdLst>
                    <a:gd name="connsiteX0" fmla="*/ 16764 w 61626"/>
                    <a:gd name="connsiteY0" fmla="*/ 140875 h 140874"/>
                    <a:gd name="connsiteX1" fmla="*/ 16764 w 61626"/>
                    <a:gd name="connsiteY1" fmla="*/ 27051 h 140874"/>
                    <a:gd name="connsiteX2" fmla="*/ 0 w 61626"/>
                    <a:gd name="connsiteY2" fmla="*/ 27051 h 140874"/>
                    <a:gd name="connsiteX3" fmla="*/ 0 w 61626"/>
                    <a:gd name="connsiteY3" fmla="*/ 0 h 140874"/>
                    <a:gd name="connsiteX4" fmla="*/ 61627 w 61626"/>
                    <a:gd name="connsiteY4" fmla="*/ 0 h 140874"/>
                    <a:gd name="connsiteX5" fmla="*/ 61627 w 61626"/>
                    <a:gd name="connsiteY5" fmla="*/ 27051 h 140874"/>
                    <a:gd name="connsiteX6" fmla="*/ 44863 w 61626"/>
                    <a:gd name="connsiteY6" fmla="*/ 27051 h 140874"/>
                    <a:gd name="connsiteX7" fmla="*/ 44863 w 61626"/>
                    <a:gd name="connsiteY7" fmla="*/ 140875 h 140874"/>
                    <a:gd name="connsiteX8" fmla="*/ 16669 w 61626"/>
                    <a:gd name="connsiteY8" fmla="*/ 140875 h 140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626" h="140874">
                      <a:moveTo>
                        <a:pt x="16764" y="140875"/>
                      </a:moveTo>
                      <a:lnTo>
                        <a:pt x="16764" y="27051"/>
                      </a:lnTo>
                      <a:lnTo>
                        <a:pt x="0" y="27051"/>
                      </a:lnTo>
                      <a:lnTo>
                        <a:pt x="0" y="0"/>
                      </a:lnTo>
                      <a:lnTo>
                        <a:pt x="61627" y="0"/>
                      </a:lnTo>
                      <a:lnTo>
                        <a:pt x="61627" y="27051"/>
                      </a:lnTo>
                      <a:lnTo>
                        <a:pt x="44863" y="27051"/>
                      </a:lnTo>
                      <a:lnTo>
                        <a:pt x="44863" y="140875"/>
                      </a:lnTo>
                      <a:lnTo>
                        <a:pt x="16669" y="140875"/>
                      </a:lnTo>
                      <a:close/>
                    </a:path>
                  </a:pathLst>
                </a:custGeom>
                <a:solidFill>
                  <a:srgbClr val="1D252D"/>
                </a:solidFill>
                <a:ln w="9525" cap="flat">
                  <a:noFill/>
                  <a:prstDash val="solid"/>
                  <a:miter/>
                </a:ln>
              </p:spPr>
              <p:txBody>
                <a:bodyPr rtlCol="0" anchor="ctr"/>
                <a:lstStyle/>
                <a:p>
                  <a:endParaRPr lang="en-GB" sz="1350"/>
                </a:p>
              </p:txBody>
            </p:sp>
            <p:sp>
              <p:nvSpPr>
                <p:cNvPr id="20" name="Freeform: Shape 19">
                  <a:extLst>
                    <a:ext uri="{FF2B5EF4-FFF2-40B4-BE49-F238E27FC236}">
                      <a16:creationId xmlns:a16="http://schemas.microsoft.com/office/drawing/2014/main" id="{BA7FC01F-55DB-041D-60EE-C37799139171}"/>
                    </a:ext>
                  </a:extLst>
                </p:cNvPr>
                <p:cNvSpPr/>
                <p:nvPr/>
              </p:nvSpPr>
              <p:spPr>
                <a:xfrm>
                  <a:off x="2288476" y="1442370"/>
                  <a:ext cx="69246" cy="140874"/>
                </a:xfrm>
                <a:custGeom>
                  <a:avLst/>
                  <a:gdLst>
                    <a:gd name="connsiteX0" fmla="*/ 0 w 69246"/>
                    <a:gd name="connsiteY0" fmla="*/ 140875 h 140874"/>
                    <a:gd name="connsiteX1" fmla="*/ 0 w 69246"/>
                    <a:gd name="connsiteY1" fmla="*/ 0 h 140874"/>
                    <a:gd name="connsiteX2" fmla="*/ 28003 w 69246"/>
                    <a:gd name="connsiteY2" fmla="*/ 0 h 140874"/>
                    <a:gd name="connsiteX3" fmla="*/ 28003 w 69246"/>
                    <a:gd name="connsiteY3" fmla="*/ 50292 h 140874"/>
                    <a:gd name="connsiteX4" fmla="*/ 41243 w 69246"/>
                    <a:gd name="connsiteY4" fmla="*/ 50292 h 140874"/>
                    <a:gd name="connsiteX5" fmla="*/ 41243 w 69246"/>
                    <a:gd name="connsiteY5" fmla="*/ 0 h 140874"/>
                    <a:gd name="connsiteX6" fmla="*/ 69247 w 69246"/>
                    <a:gd name="connsiteY6" fmla="*/ 0 h 140874"/>
                    <a:gd name="connsiteX7" fmla="*/ 69247 w 69246"/>
                    <a:gd name="connsiteY7" fmla="*/ 140875 h 140874"/>
                    <a:gd name="connsiteX8" fmla="*/ 41243 w 69246"/>
                    <a:gd name="connsiteY8" fmla="*/ 140875 h 140874"/>
                    <a:gd name="connsiteX9" fmla="*/ 41243 w 69246"/>
                    <a:gd name="connsiteY9" fmla="*/ 76962 h 140874"/>
                    <a:gd name="connsiteX10" fmla="*/ 28003 w 69246"/>
                    <a:gd name="connsiteY10" fmla="*/ 76962 h 140874"/>
                    <a:gd name="connsiteX11" fmla="*/ 28003 w 69246"/>
                    <a:gd name="connsiteY11" fmla="*/ 140875 h 140874"/>
                    <a:gd name="connsiteX12" fmla="*/ 0 w 69246"/>
                    <a:gd name="connsiteY12" fmla="*/ 140875 h 140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246" h="140874">
                      <a:moveTo>
                        <a:pt x="0" y="140875"/>
                      </a:moveTo>
                      <a:lnTo>
                        <a:pt x="0" y="0"/>
                      </a:lnTo>
                      <a:lnTo>
                        <a:pt x="28003" y="0"/>
                      </a:lnTo>
                      <a:lnTo>
                        <a:pt x="28003" y="50292"/>
                      </a:lnTo>
                      <a:lnTo>
                        <a:pt x="41243" y="50292"/>
                      </a:lnTo>
                      <a:lnTo>
                        <a:pt x="41243" y="0"/>
                      </a:lnTo>
                      <a:lnTo>
                        <a:pt x="69247" y="0"/>
                      </a:lnTo>
                      <a:lnTo>
                        <a:pt x="69247" y="140875"/>
                      </a:lnTo>
                      <a:lnTo>
                        <a:pt x="41243" y="140875"/>
                      </a:lnTo>
                      <a:lnTo>
                        <a:pt x="41243" y="76962"/>
                      </a:lnTo>
                      <a:lnTo>
                        <a:pt x="28003" y="76962"/>
                      </a:lnTo>
                      <a:lnTo>
                        <a:pt x="28003" y="140875"/>
                      </a:lnTo>
                      <a:lnTo>
                        <a:pt x="0" y="140875"/>
                      </a:lnTo>
                      <a:close/>
                    </a:path>
                  </a:pathLst>
                </a:custGeom>
                <a:solidFill>
                  <a:srgbClr val="1D252D"/>
                </a:solidFill>
                <a:ln w="9525" cap="flat">
                  <a:noFill/>
                  <a:prstDash val="solid"/>
                  <a:miter/>
                </a:ln>
              </p:spPr>
              <p:txBody>
                <a:bodyPr rtlCol="0" anchor="ctr"/>
                <a:lstStyle/>
                <a:p>
                  <a:endParaRPr lang="en-GB" sz="1350"/>
                </a:p>
              </p:txBody>
            </p:sp>
          </p:grpSp>
        </p:grpSp>
        <p:grpSp>
          <p:nvGrpSpPr>
            <p:cNvPr id="21" name="Graphic 7">
              <a:extLst>
                <a:ext uri="{FF2B5EF4-FFF2-40B4-BE49-F238E27FC236}">
                  <a16:creationId xmlns:a16="http://schemas.microsoft.com/office/drawing/2014/main" id="{159FA466-914D-B348-B79C-6E55DCAD49F7}"/>
                </a:ext>
              </a:extLst>
            </p:cNvPr>
            <p:cNvGrpSpPr/>
            <p:nvPr/>
          </p:nvGrpSpPr>
          <p:grpSpPr>
            <a:xfrm>
              <a:off x="1785937" y="1177956"/>
              <a:ext cx="524160" cy="229457"/>
              <a:chOff x="1785937" y="1177956"/>
              <a:chExt cx="524160" cy="229457"/>
            </a:xfrm>
          </p:grpSpPr>
          <p:sp>
            <p:nvSpPr>
              <p:cNvPr id="22" name="Freeform: Shape 21">
                <a:extLst>
                  <a:ext uri="{FF2B5EF4-FFF2-40B4-BE49-F238E27FC236}">
                    <a16:creationId xmlns:a16="http://schemas.microsoft.com/office/drawing/2014/main" id="{ED64C03F-1D59-6BED-00D5-5EC3000B61A5}"/>
                  </a:ext>
                </a:extLst>
              </p:cNvPr>
              <p:cNvSpPr/>
              <p:nvPr/>
            </p:nvSpPr>
            <p:spPr>
              <a:xfrm>
                <a:off x="1785937" y="1177956"/>
                <a:ext cx="524160" cy="229457"/>
              </a:xfrm>
              <a:custGeom>
                <a:avLst/>
                <a:gdLst>
                  <a:gd name="connsiteX0" fmla="*/ 0 w 524160"/>
                  <a:gd name="connsiteY0" fmla="*/ 0 h 229457"/>
                  <a:gd name="connsiteX1" fmla="*/ 0 w 524160"/>
                  <a:gd name="connsiteY1" fmla="*/ 229457 h 229457"/>
                  <a:gd name="connsiteX2" fmla="*/ 524161 w 524160"/>
                  <a:gd name="connsiteY2" fmla="*/ 194405 h 229457"/>
                  <a:gd name="connsiteX3" fmla="*/ 524161 w 524160"/>
                  <a:gd name="connsiteY3" fmla="*/ 0 h 229457"/>
                  <a:gd name="connsiteX4" fmla="*/ 0 w 524160"/>
                  <a:gd name="connsiteY4" fmla="*/ 0 h 2294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160" h="229457">
                    <a:moveTo>
                      <a:pt x="0" y="0"/>
                    </a:moveTo>
                    <a:lnTo>
                      <a:pt x="0" y="229457"/>
                    </a:lnTo>
                    <a:lnTo>
                      <a:pt x="524161" y="194405"/>
                    </a:lnTo>
                    <a:lnTo>
                      <a:pt x="524161" y="0"/>
                    </a:lnTo>
                    <a:lnTo>
                      <a:pt x="0" y="0"/>
                    </a:lnTo>
                    <a:close/>
                  </a:path>
                </a:pathLst>
              </a:custGeom>
              <a:solidFill>
                <a:srgbClr val="49C5B1"/>
              </a:solidFill>
              <a:ln w="9525" cap="flat">
                <a:noFill/>
                <a:prstDash val="solid"/>
                <a:miter/>
              </a:ln>
            </p:spPr>
            <p:txBody>
              <a:bodyPr rtlCol="0" anchor="ctr"/>
              <a:lstStyle/>
              <a:p>
                <a:endParaRPr lang="en-GB" sz="1350"/>
              </a:p>
            </p:txBody>
          </p:sp>
          <p:grpSp>
            <p:nvGrpSpPr>
              <p:cNvPr id="23" name="Graphic 7">
                <a:extLst>
                  <a:ext uri="{FF2B5EF4-FFF2-40B4-BE49-F238E27FC236}">
                    <a16:creationId xmlns:a16="http://schemas.microsoft.com/office/drawing/2014/main" id="{6C901F8F-A522-0ED1-C156-3B061BD20E5A}"/>
                  </a:ext>
                </a:extLst>
              </p:cNvPr>
              <p:cNvGrpSpPr/>
              <p:nvPr/>
            </p:nvGrpSpPr>
            <p:grpSpPr>
              <a:xfrm>
                <a:off x="1813559" y="1210246"/>
                <a:ext cx="471392" cy="140874"/>
                <a:chOff x="1813559" y="1210246"/>
                <a:chExt cx="471392" cy="140874"/>
              </a:xfrm>
              <a:solidFill>
                <a:srgbClr val="1D252D"/>
              </a:solidFill>
            </p:grpSpPr>
            <p:grpSp>
              <p:nvGrpSpPr>
                <p:cNvPr id="24" name="Graphic 7">
                  <a:extLst>
                    <a:ext uri="{FF2B5EF4-FFF2-40B4-BE49-F238E27FC236}">
                      <a16:creationId xmlns:a16="http://schemas.microsoft.com/office/drawing/2014/main" id="{2FBCCD3D-A816-F97F-D093-40C35CC9A823}"/>
                    </a:ext>
                  </a:extLst>
                </p:cNvPr>
                <p:cNvGrpSpPr/>
                <p:nvPr/>
              </p:nvGrpSpPr>
              <p:grpSpPr>
                <a:xfrm>
                  <a:off x="1813559" y="1210246"/>
                  <a:ext cx="471392" cy="140874"/>
                  <a:chOff x="1813559" y="1210246"/>
                  <a:chExt cx="471392" cy="140874"/>
                </a:xfrm>
                <a:solidFill>
                  <a:srgbClr val="1D252D"/>
                </a:solidFill>
              </p:grpSpPr>
              <p:sp>
                <p:nvSpPr>
                  <p:cNvPr id="25" name="Freeform: Shape 24">
                    <a:extLst>
                      <a:ext uri="{FF2B5EF4-FFF2-40B4-BE49-F238E27FC236}">
                        <a16:creationId xmlns:a16="http://schemas.microsoft.com/office/drawing/2014/main" id="{C6614537-3C73-286B-1B28-9FB73728CC6D}"/>
                      </a:ext>
                    </a:extLst>
                  </p:cNvPr>
                  <p:cNvSpPr/>
                  <p:nvPr/>
                </p:nvSpPr>
                <p:spPr>
                  <a:xfrm>
                    <a:off x="1813559" y="1210246"/>
                    <a:ext cx="109823" cy="140874"/>
                  </a:xfrm>
                  <a:custGeom>
                    <a:avLst/>
                    <a:gdLst>
                      <a:gd name="connsiteX0" fmla="*/ 0 w 109823"/>
                      <a:gd name="connsiteY0" fmla="*/ 140875 h 140874"/>
                      <a:gd name="connsiteX1" fmla="*/ 0 w 109823"/>
                      <a:gd name="connsiteY1" fmla="*/ 0 h 140874"/>
                      <a:gd name="connsiteX2" fmla="*/ 42958 w 109823"/>
                      <a:gd name="connsiteY2" fmla="*/ 0 h 140874"/>
                      <a:gd name="connsiteX3" fmla="*/ 54769 w 109823"/>
                      <a:gd name="connsiteY3" fmla="*/ 85916 h 140874"/>
                      <a:gd name="connsiteX4" fmla="*/ 66580 w 109823"/>
                      <a:gd name="connsiteY4" fmla="*/ 0 h 140874"/>
                      <a:gd name="connsiteX5" fmla="*/ 109823 w 109823"/>
                      <a:gd name="connsiteY5" fmla="*/ 0 h 140874"/>
                      <a:gd name="connsiteX6" fmla="*/ 109823 w 109823"/>
                      <a:gd name="connsiteY6" fmla="*/ 140875 h 140874"/>
                      <a:gd name="connsiteX7" fmla="*/ 84106 w 109823"/>
                      <a:gd name="connsiteY7" fmla="*/ 140875 h 140874"/>
                      <a:gd name="connsiteX8" fmla="*/ 84106 w 109823"/>
                      <a:gd name="connsiteY8" fmla="*/ 39338 h 140874"/>
                      <a:gd name="connsiteX9" fmla="*/ 67913 w 109823"/>
                      <a:gd name="connsiteY9" fmla="*/ 140875 h 140874"/>
                      <a:gd name="connsiteX10" fmla="*/ 42672 w 109823"/>
                      <a:gd name="connsiteY10" fmla="*/ 140875 h 140874"/>
                      <a:gd name="connsiteX11" fmla="*/ 25432 w 109823"/>
                      <a:gd name="connsiteY11" fmla="*/ 39338 h 140874"/>
                      <a:gd name="connsiteX12" fmla="*/ 25432 w 109823"/>
                      <a:gd name="connsiteY12" fmla="*/ 140875 h 140874"/>
                      <a:gd name="connsiteX13" fmla="*/ 0 w 109823"/>
                      <a:gd name="connsiteY13" fmla="*/ 140875 h 140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823" h="140874">
                        <a:moveTo>
                          <a:pt x="0" y="140875"/>
                        </a:moveTo>
                        <a:lnTo>
                          <a:pt x="0" y="0"/>
                        </a:lnTo>
                        <a:lnTo>
                          <a:pt x="42958" y="0"/>
                        </a:lnTo>
                        <a:lnTo>
                          <a:pt x="54769" y="85916"/>
                        </a:lnTo>
                        <a:lnTo>
                          <a:pt x="66580" y="0"/>
                        </a:lnTo>
                        <a:lnTo>
                          <a:pt x="109823" y="0"/>
                        </a:lnTo>
                        <a:lnTo>
                          <a:pt x="109823" y="140875"/>
                        </a:lnTo>
                        <a:lnTo>
                          <a:pt x="84106" y="140875"/>
                        </a:lnTo>
                        <a:lnTo>
                          <a:pt x="84106" y="39338"/>
                        </a:lnTo>
                        <a:lnTo>
                          <a:pt x="67913" y="140875"/>
                        </a:lnTo>
                        <a:lnTo>
                          <a:pt x="42672" y="140875"/>
                        </a:lnTo>
                        <a:lnTo>
                          <a:pt x="25432" y="39338"/>
                        </a:lnTo>
                        <a:lnTo>
                          <a:pt x="25432" y="140875"/>
                        </a:lnTo>
                        <a:lnTo>
                          <a:pt x="0" y="140875"/>
                        </a:lnTo>
                        <a:close/>
                      </a:path>
                    </a:pathLst>
                  </a:custGeom>
                  <a:solidFill>
                    <a:srgbClr val="1D252D"/>
                  </a:solidFill>
                  <a:ln w="9525" cap="flat">
                    <a:noFill/>
                    <a:prstDash val="solid"/>
                    <a:miter/>
                  </a:ln>
                </p:spPr>
                <p:txBody>
                  <a:bodyPr rtlCol="0" anchor="ctr"/>
                  <a:lstStyle/>
                  <a:p>
                    <a:endParaRPr lang="en-GB" sz="1350"/>
                  </a:p>
                </p:txBody>
              </p:sp>
              <p:sp>
                <p:nvSpPr>
                  <p:cNvPr id="26" name="Freeform: Shape 25">
                    <a:extLst>
                      <a:ext uri="{FF2B5EF4-FFF2-40B4-BE49-F238E27FC236}">
                        <a16:creationId xmlns:a16="http://schemas.microsoft.com/office/drawing/2014/main" id="{01A7306E-6DB3-E1EF-041D-23D0B4DCCE22}"/>
                      </a:ext>
                    </a:extLst>
                  </p:cNvPr>
                  <p:cNvSpPr/>
                  <p:nvPr/>
                </p:nvSpPr>
                <p:spPr>
                  <a:xfrm>
                    <a:off x="1935861" y="1210246"/>
                    <a:ext cx="58197" cy="140874"/>
                  </a:xfrm>
                  <a:custGeom>
                    <a:avLst/>
                    <a:gdLst>
                      <a:gd name="connsiteX0" fmla="*/ 0 w 58197"/>
                      <a:gd name="connsiteY0" fmla="*/ 140875 h 140874"/>
                      <a:gd name="connsiteX1" fmla="*/ 0 w 58197"/>
                      <a:gd name="connsiteY1" fmla="*/ 0 h 140874"/>
                      <a:gd name="connsiteX2" fmla="*/ 56388 w 58197"/>
                      <a:gd name="connsiteY2" fmla="*/ 0 h 140874"/>
                      <a:gd name="connsiteX3" fmla="*/ 56388 w 58197"/>
                      <a:gd name="connsiteY3" fmla="*/ 27241 h 140874"/>
                      <a:gd name="connsiteX4" fmla="*/ 28670 w 58197"/>
                      <a:gd name="connsiteY4" fmla="*/ 27241 h 140874"/>
                      <a:gd name="connsiteX5" fmla="*/ 28670 w 58197"/>
                      <a:gd name="connsiteY5" fmla="*/ 54578 h 140874"/>
                      <a:gd name="connsiteX6" fmla="*/ 55245 w 58197"/>
                      <a:gd name="connsiteY6" fmla="*/ 54578 h 140874"/>
                      <a:gd name="connsiteX7" fmla="*/ 55245 w 58197"/>
                      <a:gd name="connsiteY7" fmla="*/ 81153 h 140874"/>
                      <a:gd name="connsiteX8" fmla="*/ 28670 w 58197"/>
                      <a:gd name="connsiteY8" fmla="*/ 81153 h 140874"/>
                      <a:gd name="connsiteX9" fmla="*/ 28670 w 58197"/>
                      <a:gd name="connsiteY9" fmla="*/ 113443 h 140874"/>
                      <a:gd name="connsiteX10" fmla="*/ 58198 w 58197"/>
                      <a:gd name="connsiteY10" fmla="*/ 113443 h 140874"/>
                      <a:gd name="connsiteX11" fmla="*/ 58198 w 58197"/>
                      <a:gd name="connsiteY11" fmla="*/ 140779 h 140874"/>
                      <a:gd name="connsiteX12" fmla="*/ 0 w 58197"/>
                      <a:gd name="connsiteY12" fmla="*/ 140779 h 140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8197" h="140874">
                        <a:moveTo>
                          <a:pt x="0" y="140875"/>
                        </a:moveTo>
                        <a:lnTo>
                          <a:pt x="0" y="0"/>
                        </a:lnTo>
                        <a:lnTo>
                          <a:pt x="56388" y="0"/>
                        </a:lnTo>
                        <a:lnTo>
                          <a:pt x="56388" y="27241"/>
                        </a:lnTo>
                        <a:lnTo>
                          <a:pt x="28670" y="27241"/>
                        </a:lnTo>
                        <a:lnTo>
                          <a:pt x="28670" y="54578"/>
                        </a:lnTo>
                        <a:lnTo>
                          <a:pt x="55245" y="54578"/>
                        </a:lnTo>
                        <a:lnTo>
                          <a:pt x="55245" y="81153"/>
                        </a:lnTo>
                        <a:lnTo>
                          <a:pt x="28670" y="81153"/>
                        </a:lnTo>
                        <a:lnTo>
                          <a:pt x="28670" y="113443"/>
                        </a:lnTo>
                        <a:lnTo>
                          <a:pt x="58198" y="113443"/>
                        </a:lnTo>
                        <a:lnTo>
                          <a:pt x="58198" y="140779"/>
                        </a:lnTo>
                        <a:lnTo>
                          <a:pt x="0" y="140779"/>
                        </a:lnTo>
                        <a:close/>
                      </a:path>
                    </a:pathLst>
                  </a:custGeom>
                  <a:solidFill>
                    <a:srgbClr val="1D252D"/>
                  </a:solidFill>
                  <a:ln w="9525" cap="flat">
                    <a:noFill/>
                    <a:prstDash val="solid"/>
                    <a:miter/>
                  </a:ln>
                </p:spPr>
                <p:txBody>
                  <a:bodyPr rtlCol="0" anchor="ctr"/>
                  <a:lstStyle/>
                  <a:p>
                    <a:endParaRPr lang="en-GB" sz="1350"/>
                  </a:p>
                </p:txBody>
              </p:sp>
              <p:sp>
                <p:nvSpPr>
                  <p:cNvPr id="27" name="Freeform: Shape 26">
                    <a:extLst>
                      <a:ext uri="{FF2B5EF4-FFF2-40B4-BE49-F238E27FC236}">
                        <a16:creationId xmlns:a16="http://schemas.microsoft.com/office/drawing/2014/main" id="{A66F7668-D6D3-F5DC-27D7-4D041B0E7FB1}"/>
                      </a:ext>
                    </a:extLst>
                  </p:cNvPr>
                  <p:cNvSpPr/>
                  <p:nvPr/>
                </p:nvSpPr>
                <p:spPr>
                  <a:xfrm>
                    <a:off x="2082641" y="1210246"/>
                    <a:ext cx="61626" cy="140874"/>
                  </a:xfrm>
                  <a:custGeom>
                    <a:avLst/>
                    <a:gdLst>
                      <a:gd name="connsiteX0" fmla="*/ 16764 w 61626"/>
                      <a:gd name="connsiteY0" fmla="*/ 140875 h 140874"/>
                      <a:gd name="connsiteX1" fmla="*/ 16764 w 61626"/>
                      <a:gd name="connsiteY1" fmla="*/ 27051 h 140874"/>
                      <a:gd name="connsiteX2" fmla="*/ 0 w 61626"/>
                      <a:gd name="connsiteY2" fmla="*/ 27051 h 140874"/>
                      <a:gd name="connsiteX3" fmla="*/ 0 w 61626"/>
                      <a:gd name="connsiteY3" fmla="*/ 0 h 140874"/>
                      <a:gd name="connsiteX4" fmla="*/ 61627 w 61626"/>
                      <a:gd name="connsiteY4" fmla="*/ 0 h 140874"/>
                      <a:gd name="connsiteX5" fmla="*/ 61627 w 61626"/>
                      <a:gd name="connsiteY5" fmla="*/ 27051 h 140874"/>
                      <a:gd name="connsiteX6" fmla="*/ 44863 w 61626"/>
                      <a:gd name="connsiteY6" fmla="*/ 27051 h 140874"/>
                      <a:gd name="connsiteX7" fmla="*/ 44863 w 61626"/>
                      <a:gd name="connsiteY7" fmla="*/ 140875 h 140874"/>
                      <a:gd name="connsiteX8" fmla="*/ 16669 w 61626"/>
                      <a:gd name="connsiteY8" fmla="*/ 140875 h 140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626" h="140874">
                        <a:moveTo>
                          <a:pt x="16764" y="140875"/>
                        </a:moveTo>
                        <a:lnTo>
                          <a:pt x="16764" y="27051"/>
                        </a:lnTo>
                        <a:lnTo>
                          <a:pt x="0" y="27051"/>
                        </a:lnTo>
                        <a:lnTo>
                          <a:pt x="0" y="0"/>
                        </a:lnTo>
                        <a:lnTo>
                          <a:pt x="61627" y="0"/>
                        </a:lnTo>
                        <a:lnTo>
                          <a:pt x="61627" y="27051"/>
                        </a:lnTo>
                        <a:lnTo>
                          <a:pt x="44863" y="27051"/>
                        </a:lnTo>
                        <a:lnTo>
                          <a:pt x="44863" y="140875"/>
                        </a:lnTo>
                        <a:lnTo>
                          <a:pt x="16669" y="140875"/>
                        </a:lnTo>
                        <a:close/>
                      </a:path>
                    </a:pathLst>
                  </a:custGeom>
                  <a:solidFill>
                    <a:srgbClr val="1D252D"/>
                  </a:solidFill>
                  <a:ln w="9525" cap="flat">
                    <a:noFill/>
                    <a:prstDash val="solid"/>
                    <a:miter/>
                  </a:ln>
                </p:spPr>
                <p:txBody>
                  <a:bodyPr rtlCol="0" anchor="ctr"/>
                  <a:lstStyle/>
                  <a:p>
                    <a:endParaRPr lang="en-GB" sz="1350"/>
                  </a:p>
                </p:txBody>
              </p:sp>
              <p:sp>
                <p:nvSpPr>
                  <p:cNvPr id="28" name="Freeform: Shape 27">
                    <a:extLst>
                      <a:ext uri="{FF2B5EF4-FFF2-40B4-BE49-F238E27FC236}">
                        <a16:creationId xmlns:a16="http://schemas.microsoft.com/office/drawing/2014/main" id="{760862B3-0CC2-6A8B-7403-021AAD69BA27}"/>
                      </a:ext>
                    </a:extLst>
                  </p:cNvPr>
                  <p:cNvSpPr/>
                  <p:nvPr/>
                </p:nvSpPr>
                <p:spPr>
                  <a:xfrm>
                    <a:off x="2144363" y="1210246"/>
                    <a:ext cx="74771" cy="140874"/>
                  </a:xfrm>
                  <a:custGeom>
                    <a:avLst/>
                    <a:gdLst>
                      <a:gd name="connsiteX0" fmla="*/ 0 w 74771"/>
                      <a:gd name="connsiteY0" fmla="*/ 140875 h 140874"/>
                      <a:gd name="connsiteX1" fmla="*/ 13621 w 74771"/>
                      <a:gd name="connsiteY1" fmla="*/ 0 h 140874"/>
                      <a:gd name="connsiteX2" fmla="*/ 61341 w 74771"/>
                      <a:gd name="connsiteY2" fmla="*/ 0 h 140874"/>
                      <a:gd name="connsiteX3" fmla="*/ 74771 w 74771"/>
                      <a:gd name="connsiteY3" fmla="*/ 140875 h 140874"/>
                      <a:gd name="connsiteX4" fmla="*/ 48006 w 74771"/>
                      <a:gd name="connsiteY4" fmla="*/ 140875 h 140874"/>
                      <a:gd name="connsiteX5" fmla="*/ 46006 w 74771"/>
                      <a:gd name="connsiteY5" fmla="*/ 118110 h 140874"/>
                      <a:gd name="connsiteX6" fmla="*/ 28956 w 74771"/>
                      <a:gd name="connsiteY6" fmla="*/ 118110 h 140874"/>
                      <a:gd name="connsiteX7" fmla="*/ 27337 w 74771"/>
                      <a:gd name="connsiteY7" fmla="*/ 140875 h 140874"/>
                      <a:gd name="connsiteX8" fmla="*/ 0 w 74771"/>
                      <a:gd name="connsiteY8" fmla="*/ 140875 h 140874"/>
                      <a:gd name="connsiteX9" fmla="*/ 31147 w 74771"/>
                      <a:gd name="connsiteY9" fmla="*/ 95631 h 140874"/>
                      <a:gd name="connsiteX10" fmla="*/ 43910 w 74771"/>
                      <a:gd name="connsiteY10" fmla="*/ 95631 h 140874"/>
                      <a:gd name="connsiteX11" fmla="*/ 37719 w 74771"/>
                      <a:gd name="connsiteY11" fmla="*/ 24003 h 140874"/>
                      <a:gd name="connsiteX12" fmla="*/ 36385 w 74771"/>
                      <a:gd name="connsiteY12" fmla="*/ 24003 h 140874"/>
                      <a:gd name="connsiteX13" fmla="*/ 31147 w 74771"/>
                      <a:gd name="connsiteY13" fmla="*/ 95631 h 140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4771" h="140874">
                        <a:moveTo>
                          <a:pt x="0" y="140875"/>
                        </a:moveTo>
                        <a:lnTo>
                          <a:pt x="13621" y="0"/>
                        </a:lnTo>
                        <a:lnTo>
                          <a:pt x="61341" y="0"/>
                        </a:lnTo>
                        <a:lnTo>
                          <a:pt x="74771" y="140875"/>
                        </a:lnTo>
                        <a:lnTo>
                          <a:pt x="48006" y="140875"/>
                        </a:lnTo>
                        <a:lnTo>
                          <a:pt x="46006" y="118110"/>
                        </a:lnTo>
                        <a:lnTo>
                          <a:pt x="28956" y="118110"/>
                        </a:lnTo>
                        <a:lnTo>
                          <a:pt x="27337" y="140875"/>
                        </a:lnTo>
                        <a:lnTo>
                          <a:pt x="0" y="140875"/>
                        </a:lnTo>
                        <a:close/>
                        <a:moveTo>
                          <a:pt x="31147" y="95631"/>
                        </a:moveTo>
                        <a:lnTo>
                          <a:pt x="43910" y="95631"/>
                        </a:lnTo>
                        <a:lnTo>
                          <a:pt x="37719" y="24003"/>
                        </a:lnTo>
                        <a:lnTo>
                          <a:pt x="36385" y="24003"/>
                        </a:lnTo>
                        <a:lnTo>
                          <a:pt x="31147" y="95631"/>
                        </a:lnTo>
                        <a:close/>
                      </a:path>
                    </a:pathLst>
                  </a:custGeom>
                  <a:solidFill>
                    <a:srgbClr val="1D252D"/>
                  </a:solidFill>
                  <a:ln w="9525" cap="flat">
                    <a:noFill/>
                    <a:prstDash val="solid"/>
                    <a:miter/>
                  </a:ln>
                </p:spPr>
                <p:txBody>
                  <a:bodyPr rtlCol="0" anchor="ctr"/>
                  <a:lstStyle/>
                  <a:p>
                    <a:endParaRPr lang="en-GB" sz="1350"/>
                  </a:p>
                </p:txBody>
              </p:sp>
              <p:sp>
                <p:nvSpPr>
                  <p:cNvPr id="29" name="Freeform: Shape 28">
                    <a:extLst>
                      <a:ext uri="{FF2B5EF4-FFF2-40B4-BE49-F238E27FC236}">
                        <a16:creationId xmlns:a16="http://schemas.microsoft.com/office/drawing/2014/main" id="{772E28EC-87CD-85F2-528E-127747E1E15C}"/>
                      </a:ext>
                    </a:extLst>
                  </p:cNvPr>
                  <p:cNvSpPr/>
                  <p:nvPr/>
                </p:nvSpPr>
                <p:spPr>
                  <a:xfrm>
                    <a:off x="2227706" y="1210246"/>
                    <a:ext cx="57245" cy="140874"/>
                  </a:xfrm>
                  <a:custGeom>
                    <a:avLst/>
                    <a:gdLst>
                      <a:gd name="connsiteX0" fmla="*/ 0 w 57245"/>
                      <a:gd name="connsiteY0" fmla="*/ 140875 h 140874"/>
                      <a:gd name="connsiteX1" fmla="*/ 0 w 57245"/>
                      <a:gd name="connsiteY1" fmla="*/ 0 h 140874"/>
                      <a:gd name="connsiteX2" fmla="*/ 28194 w 57245"/>
                      <a:gd name="connsiteY2" fmla="*/ 0 h 140874"/>
                      <a:gd name="connsiteX3" fmla="*/ 28194 w 57245"/>
                      <a:gd name="connsiteY3" fmla="*/ 116872 h 140874"/>
                      <a:gd name="connsiteX4" fmla="*/ 57245 w 57245"/>
                      <a:gd name="connsiteY4" fmla="*/ 116872 h 140874"/>
                      <a:gd name="connsiteX5" fmla="*/ 57245 w 57245"/>
                      <a:gd name="connsiteY5" fmla="*/ 140779 h 140874"/>
                      <a:gd name="connsiteX6" fmla="*/ 0 w 57245"/>
                      <a:gd name="connsiteY6" fmla="*/ 140779 h 140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245" h="140874">
                        <a:moveTo>
                          <a:pt x="0" y="140875"/>
                        </a:moveTo>
                        <a:lnTo>
                          <a:pt x="0" y="0"/>
                        </a:lnTo>
                        <a:lnTo>
                          <a:pt x="28194" y="0"/>
                        </a:lnTo>
                        <a:lnTo>
                          <a:pt x="28194" y="116872"/>
                        </a:lnTo>
                        <a:lnTo>
                          <a:pt x="57245" y="116872"/>
                        </a:lnTo>
                        <a:lnTo>
                          <a:pt x="57245" y="140779"/>
                        </a:lnTo>
                        <a:lnTo>
                          <a:pt x="0" y="140779"/>
                        </a:lnTo>
                        <a:close/>
                      </a:path>
                    </a:pathLst>
                  </a:custGeom>
                  <a:solidFill>
                    <a:srgbClr val="1D252D"/>
                  </a:solidFill>
                  <a:ln w="9525" cap="flat">
                    <a:noFill/>
                    <a:prstDash val="solid"/>
                    <a:miter/>
                  </a:ln>
                </p:spPr>
                <p:txBody>
                  <a:bodyPr rtlCol="0" anchor="ctr"/>
                  <a:lstStyle/>
                  <a:p>
                    <a:endParaRPr lang="en-GB" sz="1350"/>
                  </a:p>
                </p:txBody>
              </p:sp>
            </p:grpSp>
            <p:sp>
              <p:nvSpPr>
                <p:cNvPr id="30" name="Freeform: Shape 29">
                  <a:extLst>
                    <a:ext uri="{FF2B5EF4-FFF2-40B4-BE49-F238E27FC236}">
                      <a16:creationId xmlns:a16="http://schemas.microsoft.com/office/drawing/2014/main" id="{B5081A57-1A71-677C-3D50-AD253CDA2567}"/>
                    </a:ext>
                  </a:extLst>
                </p:cNvPr>
                <p:cNvSpPr/>
                <p:nvPr/>
              </p:nvSpPr>
              <p:spPr>
                <a:xfrm>
                  <a:off x="2003297" y="1210246"/>
                  <a:ext cx="71437" cy="140874"/>
                </a:xfrm>
                <a:custGeom>
                  <a:avLst/>
                  <a:gdLst>
                    <a:gd name="connsiteX0" fmla="*/ 45815 w 71437"/>
                    <a:gd name="connsiteY0" fmla="*/ 69914 h 140874"/>
                    <a:gd name="connsiteX1" fmla="*/ 29051 w 71437"/>
                    <a:gd name="connsiteY1" fmla="*/ 0 h 140874"/>
                    <a:gd name="connsiteX2" fmla="*/ 0 w 71437"/>
                    <a:gd name="connsiteY2" fmla="*/ 0 h 140874"/>
                    <a:gd name="connsiteX3" fmla="*/ 0 w 71437"/>
                    <a:gd name="connsiteY3" fmla="*/ 140875 h 140874"/>
                    <a:gd name="connsiteX4" fmla="*/ 26003 w 71437"/>
                    <a:gd name="connsiteY4" fmla="*/ 140875 h 140874"/>
                    <a:gd name="connsiteX5" fmla="*/ 26003 w 71437"/>
                    <a:gd name="connsiteY5" fmla="*/ 67913 h 140874"/>
                    <a:gd name="connsiteX6" fmla="*/ 43910 w 71437"/>
                    <a:gd name="connsiteY6" fmla="*/ 140875 h 140874"/>
                    <a:gd name="connsiteX7" fmla="*/ 71438 w 71437"/>
                    <a:gd name="connsiteY7" fmla="*/ 140875 h 140874"/>
                    <a:gd name="connsiteX8" fmla="*/ 71438 w 71437"/>
                    <a:gd name="connsiteY8" fmla="*/ 0 h 140874"/>
                    <a:gd name="connsiteX9" fmla="*/ 45815 w 71437"/>
                    <a:gd name="connsiteY9" fmla="*/ 0 h 140874"/>
                    <a:gd name="connsiteX10" fmla="*/ 45815 w 71437"/>
                    <a:gd name="connsiteY10" fmla="*/ 69914 h 140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1437" h="140874">
                      <a:moveTo>
                        <a:pt x="45815" y="69914"/>
                      </a:moveTo>
                      <a:lnTo>
                        <a:pt x="29051" y="0"/>
                      </a:lnTo>
                      <a:lnTo>
                        <a:pt x="0" y="0"/>
                      </a:lnTo>
                      <a:lnTo>
                        <a:pt x="0" y="140875"/>
                      </a:lnTo>
                      <a:lnTo>
                        <a:pt x="26003" y="140875"/>
                      </a:lnTo>
                      <a:lnTo>
                        <a:pt x="26003" y="67913"/>
                      </a:lnTo>
                      <a:lnTo>
                        <a:pt x="43910" y="140875"/>
                      </a:lnTo>
                      <a:lnTo>
                        <a:pt x="71438" y="140875"/>
                      </a:lnTo>
                      <a:lnTo>
                        <a:pt x="71438" y="0"/>
                      </a:lnTo>
                      <a:lnTo>
                        <a:pt x="45815" y="0"/>
                      </a:lnTo>
                      <a:lnTo>
                        <a:pt x="45815" y="69914"/>
                      </a:lnTo>
                      <a:close/>
                    </a:path>
                  </a:pathLst>
                </a:custGeom>
                <a:solidFill>
                  <a:srgbClr val="1D252D"/>
                </a:solidFill>
                <a:ln w="9525" cap="flat">
                  <a:noFill/>
                  <a:prstDash val="solid"/>
                  <a:miter/>
                </a:ln>
              </p:spPr>
              <p:txBody>
                <a:bodyPr rtlCol="0" anchor="ctr"/>
                <a:lstStyle/>
                <a:p>
                  <a:endParaRPr lang="en-GB" sz="1350"/>
                </a:p>
              </p:txBody>
            </p:sp>
          </p:grpSp>
        </p:grpSp>
        <p:grpSp>
          <p:nvGrpSpPr>
            <p:cNvPr id="31" name="Graphic 7">
              <a:extLst>
                <a:ext uri="{FF2B5EF4-FFF2-40B4-BE49-F238E27FC236}">
                  <a16:creationId xmlns:a16="http://schemas.microsoft.com/office/drawing/2014/main" id="{BF9D39CD-48E9-BDD7-0524-50595BFD0437}"/>
                </a:ext>
              </a:extLst>
            </p:cNvPr>
            <p:cNvGrpSpPr/>
            <p:nvPr/>
          </p:nvGrpSpPr>
          <p:grpSpPr>
            <a:xfrm>
              <a:off x="1902904" y="1037367"/>
              <a:ext cx="486632" cy="125348"/>
              <a:chOff x="1902904" y="1037367"/>
              <a:chExt cx="486632" cy="125348"/>
            </a:xfrm>
            <a:solidFill>
              <a:srgbClr val="1D252D"/>
            </a:solidFill>
          </p:grpSpPr>
          <p:sp>
            <p:nvSpPr>
              <p:cNvPr id="32" name="Freeform: Shape 31">
                <a:extLst>
                  <a:ext uri="{FF2B5EF4-FFF2-40B4-BE49-F238E27FC236}">
                    <a16:creationId xmlns:a16="http://schemas.microsoft.com/office/drawing/2014/main" id="{3BD7D2B7-CF2A-19BA-524F-E199433E2711}"/>
                  </a:ext>
                </a:extLst>
              </p:cNvPr>
              <p:cNvSpPr/>
              <p:nvPr/>
            </p:nvSpPr>
            <p:spPr>
              <a:xfrm>
                <a:off x="1902904" y="1037367"/>
                <a:ext cx="61531" cy="125348"/>
              </a:xfrm>
              <a:custGeom>
                <a:avLst/>
                <a:gdLst>
                  <a:gd name="connsiteX0" fmla="*/ 8192 w 61531"/>
                  <a:gd name="connsiteY0" fmla="*/ 116872 h 125348"/>
                  <a:gd name="connsiteX1" fmla="*/ 0 w 61531"/>
                  <a:gd name="connsiteY1" fmla="*/ 93821 h 125348"/>
                  <a:gd name="connsiteX2" fmla="*/ 0 w 61531"/>
                  <a:gd name="connsiteY2" fmla="*/ 36671 h 125348"/>
                  <a:gd name="connsiteX3" fmla="*/ 7430 w 61531"/>
                  <a:gd name="connsiteY3" fmla="*/ 9239 h 125348"/>
                  <a:gd name="connsiteX4" fmla="*/ 30671 w 61531"/>
                  <a:gd name="connsiteY4" fmla="*/ 0 h 125348"/>
                  <a:gd name="connsiteX5" fmla="*/ 52864 w 61531"/>
                  <a:gd name="connsiteY5" fmla="*/ 7430 h 125348"/>
                  <a:gd name="connsiteX6" fmla="*/ 61246 w 61531"/>
                  <a:gd name="connsiteY6" fmla="*/ 28766 h 125348"/>
                  <a:gd name="connsiteX7" fmla="*/ 61246 w 61531"/>
                  <a:gd name="connsiteY7" fmla="*/ 50387 h 125348"/>
                  <a:gd name="connsiteX8" fmla="*/ 36385 w 61531"/>
                  <a:gd name="connsiteY8" fmla="*/ 50387 h 125348"/>
                  <a:gd name="connsiteX9" fmla="*/ 36385 w 61531"/>
                  <a:gd name="connsiteY9" fmla="*/ 31814 h 125348"/>
                  <a:gd name="connsiteX10" fmla="*/ 35052 w 61531"/>
                  <a:gd name="connsiteY10" fmla="*/ 24575 h 125348"/>
                  <a:gd name="connsiteX11" fmla="*/ 30575 w 61531"/>
                  <a:gd name="connsiteY11" fmla="*/ 22574 h 125348"/>
                  <a:gd name="connsiteX12" fmla="*/ 26003 w 61531"/>
                  <a:gd name="connsiteY12" fmla="*/ 24860 h 125348"/>
                  <a:gd name="connsiteX13" fmla="*/ 24765 w 61531"/>
                  <a:gd name="connsiteY13" fmla="*/ 31528 h 125348"/>
                  <a:gd name="connsiteX14" fmla="*/ 24765 w 61531"/>
                  <a:gd name="connsiteY14" fmla="*/ 93631 h 125348"/>
                  <a:gd name="connsiteX15" fmla="*/ 26194 w 61531"/>
                  <a:gd name="connsiteY15" fmla="*/ 100679 h 125348"/>
                  <a:gd name="connsiteX16" fmla="*/ 30575 w 61531"/>
                  <a:gd name="connsiteY16" fmla="*/ 102870 h 125348"/>
                  <a:gd name="connsiteX17" fmla="*/ 36385 w 61531"/>
                  <a:gd name="connsiteY17" fmla="*/ 93631 h 125348"/>
                  <a:gd name="connsiteX18" fmla="*/ 36385 w 61531"/>
                  <a:gd name="connsiteY18" fmla="*/ 71342 h 125348"/>
                  <a:gd name="connsiteX19" fmla="*/ 61532 w 61531"/>
                  <a:gd name="connsiteY19" fmla="*/ 71342 h 125348"/>
                  <a:gd name="connsiteX20" fmla="*/ 61532 w 61531"/>
                  <a:gd name="connsiteY20" fmla="*/ 94583 h 125348"/>
                  <a:gd name="connsiteX21" fmla="*/ 30004 w 61531"/>
                  <a:gd name="connsiteY21" fmla="*/ 125349 h 125348"/>
                  <a:gd name="connsiteX22" fmla="*/ 8192 w 61531"/>
                  <a:gd name="connsiteY22" fmla="*/ 116967 h 125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1531" h="125348">
                    <a:moveTo>
                      <a:pt x="8192" y="116872"/>
                    </a:moveTo>
                    <a:cubicBezTo>
                      <a:pt x="2762" y="111252"/>
                      <a:pt x="0" y="103632"/>
                      <a:pt x="0" y="93821"/>
                    </a:cubicBezTo>
                    <a:lnTo>
                      <a:pt x="0" y="36671"/>
                    </a:lnTo>
                    <a:cubicBezTo>
                      <a:pt x="0" y="24479"/>
                      <a:pt x="2477" y="15335"/>
                      <a:pt x="7430" y="9239"/>
                    </a:cubicBezTo>
                    <a:cubicBezTo>
                      <a:pt x="12383" y="3048"/>
                      <a:pt x="20098" y="0"/>
                      <a:pt x="30671" y="0"/>
                    </a:cubicBezTo>
                    <a:cubicBezTo>
                      <a:pt x="39910" y="0"/>
                      <a:pt x="47244" y="2477"/>
                      <a:pt x="52864" y="7430"/>
                    </a:cubicBezTo>
                    <a:cubicBezTo>
                      <a:pt x="58483" y="12382"/>
                      <a:pt x="61246" y="19526"/>
                      <a:pt x="61246" y="28766"/>
                    </a:cubicBezTo>
                    <a:lnTo>
                      <a:pt x="61246" y="50387"/>
                    </a:lnTo>
                    <a:lnTo>
                      <a:pt x="36385" y="50387"/>
                    </a:lnTo>
                    <a:lnTo>
                      <a:pt x="36385" y="31814"/>
                    </a:lnTo>
                    <a:cubicBezTo>
                      <a:pt x="36385" y="28289"/>
                      <a:pt x="35909" y="25908"/>
                      <a:pt x="35052" y="24575"/>
                    </a:cubicBezTo>
                    <a:cubicBezTo>
                      <a:pt x="34195" y="23241"/>
                      <a:pt x="32671" y="22574"/>
                      <a:pt x="30575" y="22574"/>
                    </a:cubicBezTo>
                    <a:cubicBezTo>
                      <a:pt x="28480" y="22574"/>
                      <a:pt x="26860" y="23336"/>
                      <a:pt x="26003" y="24860"/>
                    </a:cubicBezTo>
                    <a:cubicBezTo>
                      <a:pt x="25146" y="26384"/>
                      <a:pt x="24765" y="28575"/>
                      <a:pt x="24765" y="31528"/>
                    </a:cubicBezTo>
                    <a:lnTo>
                      <a:pt x="24765" y="93631"/>
                    </a:lnTo>
                    <a:cubicBezTo>
                      <a:pt x="24765" y="96869"/>
                      <a:pt x="25241" y="99251"/>
                      <a:pt x="26194" y="100679"/>
                    </a:cubicBezTo>
                    <a:cubicBezTo>
                      <a:pt x="27146" y="102108"/>
                      <a:pt x="28575" y="102870"/>
                      <a:pt x="30575" y="102870"/>
                    </a:cubicBezTo>
                    <a:cubicBezTo>
                      <a:pt x="34481" y="102870"/>
                      <a:pt x="36385" y="99822"/>
                      <a:pt x="36385" y="93631"/>
                    </a:cubicBezTo>
                    <a:lnTo>
                      <a:pt x="36385" y="71342"/>
                    </a:lnTo>
                    <a:lnTo>
                      <a:pt x="61532" y="71342"/>
                    </a:lnTo>
                    <a:lnTo>
                      <a:pt x="61532" y="94583"/>
                    </a:lnTo>
                    <a:cubicBezTo>
                      <a:pt x="61532" y="115062"/>
                      <a:pt x="51054" y="125349"/>
                      <a:pt x="30004" y="125349"/>
                    </a:cubicBezTo>
                    <a:cubicBezTo>
                      <a:pt x="20860" y="125349"/>
                      <a:pt x="13621" y="122587"/>
                      <a:pt x="8192" y="116967"/>
                    </a:cubicBezTo>
                    <a:close/>
                  </a:path>
                </a:pathLst>
              </a:custGeom>
              <a:solidFill>
                <a:srgbClr val="1D252D"/>
              </a:solidFill>
              <a:ln w="9525" cap="flat">
                <a:noFill/>
                <a:prstDash val="solid"/>
                <a:miter/>
              </a:ln>
            </p:spPr>
            <p:txBody>
              <a:bodyPr rtlCol="0" anchor="ctr"/>
              <a:lstStyle/>
              <a:p>
                <a:endParaRPr lang="en-GB" sz="1350"/>
              </a:p>
            </p:txBody>
          </p:sp>
          <p:sp>
            <p:nvSpPr>
              <p:cNvPr id="33" name="Freeform: Shape 32">
                <a:extLst>
                  <a:ext uri="{FF2B5EF4-FFF2-40B4-BE49-F238E27FC236}">
                    <a16:creationId xmlns:a16="http://schemas.microsoft.com/office/drawing/2014/main" id="{83EC0F64-1D5A-2F45-C3B9-E238652EEE25}"/>
                  </a:ext>
                </a:extLst>
              </p:cNvPr>
              <p:cNvSpPr/>
              <p:nvPr/>
            </p:nvSpPr>
            <p:spPr>
              <a:xfrm>
                <a:off x="1974151" y="1038891"/>
                <a:ext cx="50577" cy="122301"/>
              </a:xfrm>
              <a:custGeom>
                <a:avLst/>
                <a:gdLst>
                  <a:gd name="connsiteX0" fmla="*/ 95 w 50577"/>
                  <a:gd name="connsiteY0" fmla="*/ 122301 h 122301"/>
                  <a:gd name="connsiteX1" fmla="*/ 95 w 50577"/>
                  <a:gd name="connsiteY1" fmla="*/ 0 h 122301"/>
                  <a:gd name="connsiteX2" fmla="*/ 49054 w 50577"/>
                  <a:gd name="connsiteY2" fmla="*/ 0 h 122301"/>
                  <a:gd name="connsiteX3" fmla="*/ 49054 w 50577"/>
                  <a:gd name="connsiteY3" fmla="*/ 23622 h 122301"/>
                  <a:gd name="connsiteX4" fmla="*/ 24956 w 50577"/>
                  <a:gd name="connsiteY4" fmla="*/ 23622 h 122301"/>
                  <a:gd name="connsiteX5" fmla="*/ 24956 w 50577"/>
                  <a:gd name="connsiteY5" fmla="*/ 47434 h 122301"/>
                  <a:gd name="connsiteX6" fmla="*/ 48006 w 50577"/>
                  <a:gd name="connsiteY6" fmla="*/ 47434 h 122301"/>
                  <a:gd name="connsiteX7" fmla="*/ 48006 w 50577"/>
                  <a:gd name="connsiteY7" fmla="*/ 70485 h 122301"/>
                  <a:gd name="connsiteX8" fmla="*/ 24956 w 50577"/>
                  <a:gd name="connsiteY8" fmla="*/ 70485 h 122301"/>
                  <a:gd name="connsiteX9" fmla="*/ 24956 w 50577"/>
                  <a:gd name="connsiteY9" fmla="*/ 98489 h 122301"/>
                  <a:gd name="connsiteX10" fmla="*/ 50578 w 50577"/>
                  <a:gd name="connsiteY10" fmla="*/ 98489 h 122301"/>
                  <a:gd name="connsiteX11" fmla="*/ 50578 w 50577"/>
                  <a:gd name="connsiteY11" fmla="*/ 122301 h 122301"/>
                  <a:gd name="connsiteX12" fmla="*/ 0 w 50577"/>
                  <a:gd name="connsiteY12" fmla="*/ 122301 h 122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0577" h="122301">
                    <a:moveTo>
                      <a:pt x="95" y="122301"/>
                    </a:moveTo>
                    <a:lnTo>
                      <a:pt x="95" y="0"/>
                    </a:lnTo>
                    <a:lnTo>
                      <a:pt x="49054" y="0"/>
                    </a:lnTo>
                    <a:lnTo>
                      <a:pt x="49054" y="23622"/>
                    </a:lnTo>
                    <a:lnTo>
                      <a:pt x="24956" y="23622"/>
                    </a:lnTo>
                    <a:lnTo>
                      <a:pt x="24956" y="47434"/>
                    </a:lnTo>
                    <a:lnTo>
                      <a:pt x="48006" y="47434"/>
                    </a:lnTo>
                    <a:lnTo>
                      <a:pt x="48006" y="70485"/>
                    </a:lnTo>
                    <a:lnTo>
                      <a:pt x="24956" y="70485"/>
                    </a:lnTo>
                    <a:lnTo>
                      <a:pt x="24956" y="98489"/>
                    </a:lnTo>
                    <a:lnTo>
                      <a:pt x="50578" y="98489"/>
                    </a:lnTo>
                    <a:lnTo>
                      <a:pt x="50578" y="122301"/>
                    </a:lnTo>
                    <a:lnTo>
                      <a:pt x="0" y="122301"/>
                    </a:lnTo>
                    <a:close/>
                  </a:path>
                </a:pathLst>
              </a:custGeom>
              <a:solidFill>
                <a:srgbClr val="1D252D"/>
              </a:solidFill>
              <a:ln w="9525" cap="flat">
                <a:noFill/>
                <a:prstDash val="solid"/>
                <a:miter/>
              </a:ln>
            </p:spPr>
            <p:txBody>
              <a:bodyPr rtlCol="0" anchor="ctr"/>
              <a:lstStyle/>
              <a:p>
                <a:endParaRPr lang="en-GB" sz="1350"/>
              </a:p>
            </p:txBody>
          </p:sp>
          <p:sp>
            <p:nvSpPr>
              <p:cNvPr id="34" name="Freeform: Shape 33">
                <a:extLst>
                  <a:ext uri="{FF2B5EF4-FFF2-40B4-BE49-F238E27FC236}">
                    <a16:creationId xmlns:a16="http://schemas.microsoft.com/office/drawing/2014/main" id="{91E5EA74-610D-86D7-CF3D-D90F0D7C959B}"/>
                  </a:ext>
                </a:extLst>
              </p:cNvPr>
              <p:cNvSpPr/>
              <p:nvPr/>
            </p:nvSpPr>
            <p:spPr>
              <a:xfrm>
                <a:off x="2034349" y="1038891"/>
                <a:ext cx="61626" cy="122301"/>
              </a:xfrm>
              <a:custGeom>
                <a:avLst/>
                <a:gdLst>
                  <a:gd name="connsiteX0" fmla="*/ 39338 w 61626"/>
                  <a:gd name="connsiteY0" fmla="*/ 0 h 122301"/>
                  <a:gd name="connsiteX1" fmla="*/ 39338 w 61626"/>
                  <a:gd name="connsiteY1" fmla="*/ 60484 h 122301"/>
                  <a:gd name="connsiteX2" fmla="*/ 25241 w 61626"/>
                  <a:gd name="connsiteY2" fmla="*/ 0 h 122301"/>
                  <a:gd name="connsiteX3" fmla="*/ 0 w 61626"/>
                  <a:gd name="connsiteY3" fmla="*/ 0 h 122301"/>
                  <a:gd name="connsiteX4" fmla="*/ 0 w 61626"/>
                  <a:gd name="connsiteY4" fmla="*/ 122301 h 122301"/>
                  <a:gd name="connsiteX5" fmla="*/ 22574 w 61626"/>
                  <a:gd name="connsiteY5" fmla="*/ 122301 h 122301"/>
                  <a:gd name="connsiteX6" fmla="*/ 22574 w 61626"/>
                  <a:gd name="connsiteY6" fmla="*/ 59055 h 122301"/>
                  <a:gd name="connsiteX7" fmla="*/ 37719 w 61626"/>
                  <a:gd name="connsiteY7" fmla="*/ 122301 h 122301"/>
                  <a:gd name="connsiteX8" fmla="*/ 61627 w 61626"/>
                  <a:gd name="connsiteY8" fmla="*/ 122301 h 122301"/>
                  <a:gd name="connsiteX9" fmla="*/ 61627 w 61626"/>
                  <a:gd name="connsiteY9" fmla="*/ 0 h 122301"/>
                  <a:gd name="connsiteX10" fmla="*/ 39338 w 61626"/>
                  <a:gd name="connsiteY10" fmla="*/ 0 h 122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1626" h="122301">
                    <a:moveTo>
                      <a:pt x="39338" y="0"/>
                    </a:moveTo>
                    <a:lnTo>
                      <a:pt x="39338" y="60484"/>
                    </a:lnTo>
                    <a:lnTo>
                      <a:pt x="25241" y="0"/>
                    </a:lnTo>
                    <a:lnTo>
                      <a:pt x="0" y="0"/>
                    </a:lnTo>
                    <a:lnTo>
                      <a:pt x="0" y="122301"/>
                    </a:lnTo>
                    <a:lnTo>
                      <a:pt x="22574" y="122301"/>
                    </a:lnTo>
                    <a:lnTo>
                      <a:pt x="22574" y="59055"/>
                    </a:lnTo>
                    <a:lnTo>
                      <a:pt x="37719" y="122301"/>
                    </a:lnTo>
                    <a:lnTo>
                      <a:pt x="61627" y="122301"/>
                    </a:lnTo>
                    <a:lnTo>
                      <a:pt x="61627" y="0"/>
                    </a:lnTo>
                    <a:lnTo>
                      <a:pt x="39338" y="0"/>
                    </a:lnTo>
                    <a:close/>
                  </a:path>
                </a:pathLst>
              </a:custGeom>
              <a:solidFill>
                <a:srgbClr val="1D252D"/>
              </a:solidFill>
              <a:ln w="9525" cap="flat">
                <a:noFill/>
                <a:prstDash val="solid"/>
                <a:miter/>
              </a:ln>
            </p:spPr>
            <p:txBody>
              <a:bodyPr rtlCol="0" anchor="ctr"/>
              <a:lstStyle/>
              <a:p>
                <a:endParaRPr lang="en-GB" sz="1350"/>
              </a:p>
            </p:txBody>
          </p:sp>
          <p:sp>
            <p:nvSpPr>
              <p:cNvPr id="35" name="Freeform: Shape 34">
                <a:extLst>
                  <a:ext uri="{FF2B5EF4-FFF2-40B4-BE49-F238E27FC236}">
                    <a16:creationId xmlns:a16="http://schemas.microsoft.com/office/drawing/2014/main" id="{6C6C9705-8801-304F-C952-A69263E4E406}"/>
                  </a:ext>
                </a:extLst>
              </p:cNvPr>
              <p:cNvSpPr/>
              <p:nvPr/>
            </p:nvSpPr>
            <p:spPr>
              <a:xfrm>
                <a:off x="2103596" y="1038891"/>
                <a:ext cx="53530" cy="122301"/>
              </a:xfrm>
              <a:custGeom>
                <a:avLst/>
                <a:gdLst>
                  <a:gd name="connsiteX0" fmla="*/ 14478 w 53530"/>
                  <a:gd name="connsiteY0" fmla="*/ 122301 h 122301"/>
                  <a:gd name="connsiteX1" fmla="*/ 14478 w 53530"/>
                  <a:gd name="connsiteY1" fmla="*/ 23527 h 122301"/>
                  <a:gd name="connsiteX2" fmla="*/ 0 w 53530"/>
                  <a:gd name="connsiteY2" fmla="*/ 23527 h 122301"/>
                  <a:gd name="connsiteX3" fmla="*/ 0 w 53530"/>
                  <a:gd name="connsiteY3" fmla="*/ 0 h 122301"/>
                  <a:gd name="connsiteX4" fmla="*/ 53531 w 53530"/>
                  <a:gd name="connsiteY4" fmla="*/ 0 h 122301"/>
                  <a:gd name="connsiteX5" fmla="*/ 53531 w 53530"/>
                  <a:gd name="connsiteY5" fmla="*/ 23527 h 122301"/>
                  <a:gd name="connsiteX6" fmla="*/ 39052 w 53530"/>
                  <a:gd name="connsiteY6" fmla="*/ 23527 h 122301"/>
                  <a:gd name="connsiteX7" fmla="*/ 39052 w 53530"/>
                  <a:gd name="connsiteY7" fmla="*/ 122301 h 122301"/>
                  <a:gd name="connsiteX8" fmla="*/ 14573 w 53530"/>
                  <a:gd name="connsiteY8" fmla="*/ 122301 h 122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530" h="122301">
                    <a:moveTo>
                      <a:pt x="14478" y="122301"/>
                    </a:moveTo>
                    <a:lnTo>
                      <a:pt x="14478" y="23527"/>
                    </a:lnTo>
                    <a:lnTo>
                      <a:pt x="0" y="23527"/>
                    </a:lnTo>
                    <a:lnTo>
                      <a:pt x="0" y="0"/>
                    </a:lnTo>
                    <a:lnTo>
                      <a:pt x="53531" y="0"/>
                    </a:lnTo>
                    <a:lnTo>
                      <a:pt x="53531" y="23527"/>
                    </a:lnTo>
                    <a:lnTo>
                      <a:pt x="39052" y="23527"/>
                    </a:lnTo>
                    <a:lnTo>
                      <a:pt x="39052" y="122301"/>
                    </a:lnTo>
                    <a:lnTo>
                      <a:pt x="14573" y="122301"/>
                    </a:lnTo>
                    <a:close/>
                  </a:path>
                </a:pathLst>
              </a:custGeom>
              <a:solidFill>
                <a:srgbClr val="1D252D"/>
              </a:solidFill>
              <a:ln w="9525" cap="flat">
                <a:noFill/>
                <a:prstDash val="solid"/>
                <a:miter/>
              </a:ln>
            </p:spPr>
            <p:txBody>
              <a:bodyPr rtlCol="0" anchor="ctr"/>
              <a:lstStyle/>
              <a:p>
                <a:endParaRPr lang="en-GB" sz="1350"/>
              </a:p>
            </p:txBody>
          </p:sp>
          <p:sp>
            <p:nvSpPr>
              <p:cNvPr id="36" name="Freeform: Shape 35">
                <a:extLst>
                  <a:ext uri="{FF2B5EF4-FFF2-40B4-BE49-F238E27FC236}">
                    <a16:creationId xmlns:a16="http://schemas.microsoft.com/office/drawing/2014/main" id="{4E9C96D1-331A-D622-75D3-B3DA5B1CFEB5}"/>
                  </a:ext>
                </a:extLst>
              </p:cNvPr>
              <p:cNvSpPr/>
              <p:nvPr/>
            </p:nvSpPr>
            <p:spPr>
              <a:xfrm>
                <a:off x="2164651" y="1038891"/>
                <a:ext cx="59912" cy="122396"/>
              </a:xfrm>
              <a:custGeom>
                <a:avLst/>
                <a:gdLst>
                  <a:gd name="connsiteX0" fmla="*/ 0 w 59912"/>
                  <a:gd name="connsiteY0" fmla="*/ 0 h 122396"/>
                  <a:gd name="connsiteX1" fmla="*/ 37624 w 59912"/>
                  <a:gd name="connsiteY1" fmla="*/ 0 h 122396"/>
                  <a:gd name="connsiteX2" fmla="*/ 51530 w 59912"/>
                  <a:gd name="connsiteY2" fmla="*/ 4096 h 122396"/>
                  <a:gd name="connsiteX3" fmla="*/ 58198 w 59912"/>
                  <a:gd name="connsiteY3" fmla="*/ 15526 h 122396"/>
                  <a:gd name="connsiteX4" fmla="*/ 59912 w 59912"/>
                  <a:gd name="connsiteY4" fmla="*/ 34290 h 122396"/>
                  <a:gd name="connsiteX5" fmla="*/ 57245 w 59912"/>
                  <a:gd name="connsiteY5" fmla="*/ 50483 h 122396"/>
                  <a:gd name="connsiteX6" fmla="*/ 47815 w 59912"/>
                  <a:gd name="connsiteY6" fmla="*/ 58579 h 122396"/>
                  <a:gd name="connsiteX7" fmla="*/ 55817 w 59912"/>
                  <a:gd name="connsiteY7" fmla="*/ 64103 h 122396"/>
                  <a:gd name="connsiteX8" fmla="*/ 58293 w 59912"/>
                  <a:gd name="connsiteY8" fmla="*/ 76105 h 122396"/>
                  <a:gd name="connsiteX9" fmla="*/ 58007 w 59912"/>
                  <a:gd name="connsiteY9" fmla="*/ 122396 h 122396"/>
                  <a:gd name="connsiteX10" fmla="*/ 34099 w 59912"/>
                  <a:gd name="connsiteY10" fmla="*/ 122396 h 122396"/>
                  <a:gd name="connsiteX11" fmla="*/ 34099 w 59912"/>
                  <a:gd name="connsiteY11" fmla="*/ 74581 h 122396"/>
                  <a:gd name="connsiteX12" fmla="*/ 32099 w 59912"/>
                  <a:gd name="connsiteY12" fmla="*/ 68008 h 122396"/>
                  <a:gd name="connsiteX13" fmla="*/ 24860 w 59912"/>
                  <a:gd name="connsiteY13" fmla="*/ 66580 h 122396"/>
                  <a:gd name="connsiteX14" fmla="*/ 24860 w 59912"/>
                  <a:gd name="connsiteY14" fmla="*/ 122396 h 122396"/>
                  <a:gd name="connsiteX15" fmla="*/ 95 w 59912"/>
                  <a:gd name="connsiteY15" fmla="*/ 122396 h 122396"/>
                  <a:gd name="connsiteX16" fmla="*/ 95 w 59912"/>
                  <a:gd name="connsiteY16" fmla="*/ 95 h 122396"/>
                  <a:gd name="connsiteX17" fmla="*/ 30766 w 59912"/>
                  <a:gd name="connsiteY17" fmla="*/ 45244 h 122396"/>
                  <a:gd name="connsiteX18" fmla="*/ 35909 w 59912"/>
                  <a:gd name="connsiteY18" fmla="*/ 34100 h 122396"/>
                  <a:gd name="connsiteX19" fmla="*/ 35528 w 59912"/>
                  <a:gd name="connsiteY19" fmla="*/ 26860 h 122396"/>
                  <a:gd name="connsiteX20" fmla="*/ 34004 w 59912"/>
                  <a:gd name="connsiteY20" fmla="*/ 23527 h 122396"/>
                  <a:gd name="connsiteX21" fmla="*/ 30766 w 59912"/>
                  <a:gd name="connsiteY21" fmla="*/ 22574 h 122396"/>
                  <a:gd name="connsiteX22" fmla="*/ 25051 w 59912"/>
                  <a:gd name="connsiteY22" fmla="*/ 22574 h 122396"/>
                  <a:gd name="connsiteX23" fmla="*/ 25051 w 59912"/>
                  <a:gd name="connsiteY23" fmla="*/ 45244 h 122396"/>
                  <a:gd name="connsiteX24" fmla="*/ 30861 w 59912"/>
                  <a:gd name="connsiteY24" fmla="*/ 45244 h 122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9912" h="122396">
                    <a:moveTo>
                      <a:pt x="0" y="0"/>
                    </a:moveTo>
                    <a:lnTo>
                      <a:pt x="37624" y="0"/>
                    </a:lnTo>
                    <a:cubicBezTo>
                      <a:pt x="43624" y="0"/>
                      <a:pt x="48196" y="1333"/>
                      <a:pt x="51530" y="4096"/>
                    </a:cubicBezTo>
                    <a:cubicBezTo>
                      <a:pt x="54769" y="6763"/>
                      <a:pt x="57055" y="10573"/>
                      <a:pt x="58198" y="15526"/>
                    </a:cubicBezTo>
                    <a:cubicBezTo>
                      <a:pt x="59341" y="20383"/>
                      <a:pt x="59912" y="26670"/>
                      <a:pt x="59912" y="34290"/>
                    </a:cubicBezTo>
                    <a:cubicBezTo>
                      <a:pt x="59912" y="41243"/>
                      <a:pt x="59055" y="46672"/>
                      <a:pt x="57245" y="50483"/>
                    </a:cubicBezTo>
                    <a:cubicBezTo>
                      <a:pt x="55435" y="54293"/>
                      <a:pt x="52292" y="57055"/>
                      <a:pt x="47815" y="58579"/>
                    </a:cubicBezTo>
                    <a:cubicBezTo>
                      <a:pt x="51530" y="59341"/>
                      <a:pt x="54197" y="61151"/>
                      <a:pt x="55817" y="64103"/>
                    </a:cubicBezTo>
                    <a:cubicBezTo>
                      <a:pt x="57436" y="67056"/>
                      <a:pt x="58293" y="71057"/>
                      <a:pt x="58293" y="76105"/>
                    </a:cubicBezTo>
                    <a:lnTo>
                      <a:pt x="58007" y="122396"/>
                    </a:lnTo>
                    <a:lnTo>
                      <a:pt x="34099" y="122396"/>
                    </a:lnTo>
                    <a:lnTo>
                      <a:pt x="34099" y="74581"/>
                    </a:lnTo>
                    <a:cubicBezTo>
                      <a:pt x="34099" y="71152"/>
                      <a:pt x="33623" y="69152"/>
                      <a:pt x="32099" y="68008"/>
                    </a:cubicBezTo>
                    <a:cubicBezTo>
                      <a:pt x="30290" y="66675"/>
                      <a:pt x="28384" y="66580"/>
                      <a:pt x="24860" y="66580"/>
                    </a:cubicBezTo>
                    <a:lnTo>
                      <a:pt x="24860" y="122396"/>
                    </a:lnTo>
                    <a:lnTo>
                      <a:pt x="95" y="122396"/>
                    </a:lnTo>
                    <a:lnTo>
                      <a:pt x="95" y="95"/>
                    </a:lnTo>
                    <a:close/>
                    <a:moveTo>
                      <a:pt x="30766" y="45244"/>
                    </a:moveTo>
                    <a:cubicBezTo>
                      <a:pt x="34195" y="45244"/>
                      <a:pt x="35909" y="41529"/>
                      <a:pt x="35909" y="34100"/>
                    </a:cubicBezTo>
                    <a:cubicBezTo>
                      <a:pt x="35909" y="30861"/>
                      <a:pt x="35814" y="28480"/>
                      <a:pt x="35528" y="26860"/>
                    </a:cubicBezTo>
                    <a:cubicBezTo>
                      <a:pt x="35242" y="25241"/>
                      <a:pt x="34766" y="24098"/>
                      <a:pt x="34004" y="23527"/>
                    </a:cubicBezTo>
                    <a:cubicBezTo>
                      <a:pt x="33242" y="22955"/>
                      <a:pt x="32194" y="22574"/>
                      <a:pt x="30766" y="22574"/>
                    </a:cubicBezTo>
                    <a:lnTo>
                      <a:pt x="25051" y="22574"/>
                    </a:lnTo>
                    <a:lnTo>
                      <a:pt x="25051" y="45244"/>
                    </a:lnTo>
                    <a:lnTo>
                      <a:pt x="30861" y="45244"/>
                    </a:lnTo>
                    <a:close/>
                  </a:path>
                </a:pathLst>
              </a:custGeom>
              <a:solidFill>
                <a:srgbClr val="1D252D"/>
              </a:solidFill>
              <a:ln w="9525" cap="flat">
                <a:noFill/>
                <a:prstDash val="solid"/>
                <a:miter/>
              </a:ln>
            </p:spPr>
            <p:txBody>
              <a:bodyPr rtlCol="0" anchor="ctr"/>
              <a:lstStyle/>
              <a:p>
                <a:endParaRPr lang="en-GB" sz="1350"/>
              </a:p>
            </p:txBody>
          </p:sp>
          <p:sp>
            <p:nvSpPr>
              <p:cNvPr id="37" name="Freeform: Shape 36">
                <a:extLst>
                  <a:ext uri="{FF2B5EF4-FFF2-40B4-BE49-F238E27FC236}">
                    <a16:creationId xmlns:a16="http://schemas.microsoft.com/office/drawing/2014/main" id="{E07B68A2-4D01-02F7-0BBB-753E29362F29}"/>
                  </a:ext>
                </a:extLst>
              </p:cNvPr>
              <p:cNvSpPr/>
              <p:nvPr/>
            </p:nvSpPr>
            <p:spPr>
              <a:xfrm>
                <a:off x="2234660" y="1038891"/>
                <a:ext cx="50577" cy="122301"/>
              </a:xfrm>
              <a:custGeom>
                <a:avLst/>
                <a:gdLst>
                  <a:gd name="connsiteX0" fmla="*/ 95 w 50577"/>
                  <a:gd name="connsiteY0" fmla="*/ 122301 h 122301"/>
                  <a:gd name="connsiteX1" fmla="*/ 95 w 50577"/>
                  <a:gd name="connsiteY1" fmla="*/ 0 h 122301"/>
                  <a:gd name="connsiteX2" fmla="*/ 49054 w 50577"/>
                  <a:gd name="connsiteY2" fmla="*/ 0 h 122301"/>
                  <a:gd name="connsiteX3" fmla="*/ 49054 w 50577"/>
                  <a:gd name="connsiteY3" fmla="*/ 23622 h 122301"/>
                  <a:gd name="connsiteX4" fmla="*/ 24956 w 50577"/>
                  <a:gd name="connsiteY4" fmla="*/ 23622 h 122301"/>
                  <a:gd name="connsiteX5" fmla="*/ 24956 w 50577"/>
                  <a:gd name="connsiteY5" fmla="*/ 47434 h 122301"/>
                  <a:gd name="connsiteX6" fmla="*/ 48006 w 50577"/>
                  <a:gd name="connsiteY6" fmla="*/ 47434 h 122301"/>
                  <a:gd name="connsiteX7" fmla="*/ 48006 w 50577"/>
                  <a:gd name="connsiteY7" fmla="*/ 70485 h 122301"/>
                  <a:gd name="connsiteX8" fmla="*/ 24956 w 50577"/>
                  <a:gd name="connsiteY8" fmla="*/ 70485 h 122301"/>
                  <a:gd name="connsiteX9" fmla="*/ 24956 w 50577"/>
                  <a:gd name="connsiteY9" fmla="*/ 98489 h 122301"/>
                  <a:gd name="connsiteX10" fmla="*/ 50578 w 50577"/>
                  <a:gd name="connsiteY10" fmla="*/ 98489 h 122301"/>
                  <a:gd name="connsiteX11" fmla="*/ 50578 w 50577"/>
                  <a:gd name="connsiteY11" fmla="*/ 122301 h 122301"/>
                  <a:gd name="connsiteX12" fmla="*/ 0 w 50577"/>
                  <a:gd name="connsiteY12" fmla="*/ 122301 h 122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0577" h="122301">
                    <a:moveTo>
                      <a:pt x="95" y="122301"/>
                    </a:moveTo>
                    <a:lnTo>
                      <a:pt x="95" y="0"/>
                    </a:lnTo>
                    <a:lnTo>
                      <a:pt x="49054" y="0"/>
                    </a:lnTo>
                    <a:lnTo>
                      <a:pt x="49054" y="23622"/>
                    </a:lnTo>
                    <a:lnTo>
                      <a:pt x="24956" y="23622"/>
                    </a:lnTo>
                    <a:lnTo>
                      <a:pt x="24956" y="47434"/>
                    </a:lnTo>
                    <a:lnTo>
                      <a:pt x="48006" y="47434"/>
                    </a:lnTo>
                    <a:lnTo>
                      <a:pt x="48006" y="70485"/>
                    </a:lnTo>
                    <a:lnTo>
                      <a:pt x="24956" y="70485"/>
                    </a:lnTo>
                    <a:lnTo>
                      <a:pt x="24956" y="98489"/>
                    </a:lnTo>
                    <a:lnTo>
                      <a:pt x="50578" y="98489"/>
                    </a:lnTo>
                    <a:lnTo>
                      <a:pt x="50578" y="122301"/>
                    </a:lnTo>
                    <a:lnTo>
                      <a:pt x="0" y="122301"/>
                    </a:lnTo>
                    <a:close/>
                  </a:path>
                </a:pathLst>
              </a:custGeom>
              <a:solidFill>
                <a:srgbClr val="1D252D"/>
              </a:solidFill>
              <a:ln w="9525" cap="flat">
                <a:noFill/>
                <a:prstDash val="solid"/>
                <a:miter/>
              </a:ln>
            </p:spPr>
            <p:txBody>
              <a:bodyPr rtlCol="0" anchor="ctr"/>
              <a:lstStyle/>
              <a:p>
                <a:endParaRPr lang="en-GB" sz="1350"/>
              </a:p>
            </p:txBody>
          </p:sp>
          <p:sp>
            <p:nvSpPr>
              <p:cNvPr id="38" name="Freeform: Shape 37">
                <a:extLst>
                  <a:ext uri="{FF2B5EF4-FFF2-40B4-BE49-F238E27FC236}">
                    <a16:creationId xmlns:a16="http://schemas.microsoft.com/office/drawing/2014/main" id="{C7EE5488-534D-3CAC-71F5-407D3C54FD45}"/>
                  </a:ext>
                </a:extLst>
              </p:cNvPr>
              <p:cNvSpPr/>
              <p:nvPr/>
            </p:nvSpPr>
            <p:spPr>
              <a:xfrm>
                <a:off x="2310098" y="1129474"/>
                <a:ext cx="78200" cy="31527"/>
              </a:xfrm>
              <a:custGeom>
                <a:avLst/>
                <a:gdLst>
                  <a:gd name="connsiteX0" fmla="*/ 78105 w 78200"/>
                  <a:gd name="connsiteY0" fmla="*/ 31528 h 31527"/>
                  <a:gd name="connsiteX1" fmla="*/ 78105 w 78200"/>
                  <a:gd name="connsiteY1" fmla="*/ 15907 h 31527"/>
                  <a:gd name="connsiteX2" fmla="*/ 42386 w 78200"/>
                  <a:gd name="connsiteY2" fmla="*/ 15907 h 31527"/>
                  <a:gd name="connsiteX3" fmla="*/ 42386 w 78200"/>
                  <a:gd name="connsiteY3" fmla="*/ 762 h 31527"/>
                  <a:gd name="connsiteX4" fmla="*/ 27813 w 78200"/>
                  <a:gd name="connsiteY4" fmla="*/ 762 h 31527"/>
                  <a:gd name="connsiteX5" fmla="*/ 27813 w 78200"/>
                  <a:gd name="connsiteY5" fmla="*/ 15907 h 31527"/>
                  <a:gd name="connsiteX6" fmla="*/ 14764 w 78200"/>
                  <a:gd name="connsiteY6" fmla="*/ 15907 h 31527"/>
                  <a:gd name="connsiteX7" fmla="*/ 14764 w 78200"/>
                  <a:gd name="connsiteY7" fmla="*/ 0 h 31527"/>
                  <a:gd name="connsiteX8" fmla="*/ 0 w 78200"/>
                  <a:gd name="connsiteY8" fmla="*/ 0 h 31527"/>
                  <a:gd name="connsiteX9" fmla="*/ 0 w 78200"/>
                  <a:gd name="connsiteY9" fmla="*/ 31528 h 31527"/>
                  <a:gd name="connsiteX10" fmla="*/ 78200 w 78200"/>
                  <a:gd name="connsiteY10" fmla="*/ 31528 h 31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8200" h="31527">
                    <a:moveTo>
                      <a:pt x="78105" y="31528"/>
                    </a:moveTo>
                    <a:lnTo>
                      <a:pt x="78105" y="15907"/>
                    </a:lnTo>
                    <a:cubicBezTo>
                      <a:pt x="78105" y="15907"/>
                      <a:pt x="42386" y="15907"/>
                      <a:pt x="42386" y="15907"/>
                    </a:cubicBezTo>
                    <a:lnTo>
                      <a:pt x="42386" y="762"/>
                    </a:lnTo>
                    <a:cubicBezTo>
                      <a:pt x="42386" y="762"/>
                      <a:pt x="27813" y="762"/>
                      <a:pt x="27813" y="762"/>
                    </a:cubicBezTo>
                    <a:lnTo>
                      <a:pt x="27813" y="15907"/>
                    </a:lnTo>
                    <a:lnTo>
                      <a:pt x="14764" y="15907"/>
                    </a:lnTo>
                    <a:lnTo>
                      <a:pt x="14764" y="0"/>
                    </a:lnTo>
                    <a:cubicBezTo>
                      <a:pt x="14764" y="0"/>
                      <a:pt x="0" y="0"/>
                      <a:pt x="0" y="0"/>
                    </a:cubicBezTo>
                    <a:lnTo>
                      <a:pt x="0" y="31528"/>
                    </a:lnTo>
                    <a:cubicBezTo>
                      <a:pt x="0" y="31528"/>
                      <a:pt x="78200" y="31528"/>
                      <a:pt x="78200" y="31528"/>
                    </a:cubicBezTo>
                    <a:close/>
                  </a:path>
                </a:pathLst>
              </a:custGeom>
              <a:solidFill>
                <a:srgbClr val="1D252D"/>
              </a:solidFill>
              <a:ln w="9525" cap="flat">
                <a:noFill/>
                <a:prstDash val="solid"/>
                <a:miter/>
              </a:ln>
            </p:spPr>
            <p:txBody>
              <a:bodyPr rtlCol="0" anchor="ctr"/>
              <a:lstStyle/>
              <a:p>
                <a:endParaRPr lang="en-GB" sz="1350"/>
              </a:p>
            </p:txBody>
          </p:sp>
          <p:sp>
            <p:nvSpPr>
              <p:cNvPr id="39" name="Freeform: Shape 38">
                <a:extLst>
                  <a:ext uri="{FF2B5EF4-FFF2-40B4-BE49-F238E27FC236}">
                    <a16:creationId xmlns:a16="http://schemas.microsoft.com/office/drawing/2014/main" id="{E1AAA20F-038C-A308-2A72-7890EA05DD8D}"/>
                  </a:ext>
                </a:extLst>
              </p:cNvPr>
              <p:cNvSpPr/>
              <p:nvPr/>
            </p:nvSpPr>
            <p:spPr>
              <a:xfrm>
                <a:off x="2308669" y="1084230"/>
                <a:ext cx="80867" cy="39623"/>
              </a:xfrm>
              <a:custGeom>
                <a:avLst/>
                <a:gdLst>
                  <a:gd name="connsiteX0" fmla="*/ 0 w 80867"/>
                  <a:gd name="connsiteY0" fmla="*/ 20098 h 39623"/>
                  <a:gd name="connsiteX1" fmla="*/ 5144 w 80867"/>
                  <a:gd name="connsiteY1" fmla="*/ 34671 h 39623"/>
                  <a:gd name="connsiteX2" fmla="*/ 20288 w 80867"/>
                  <a:gd name="connsiteY2" fmla="*/ 39624 h 39623"/>
                  <a:gd name="connsiteX3" fmla="*/ 58960 w 80867"/>
                  <a:gd name="connsiteY3" fmla="*/ 39624 h 39623"/>
                  <a:gd name="connsiteX4" fmla="*/ 75152 w 80867"/>
                  <a:gd name="connsiteY4" fmla="*/ 34671 h 39623"/>
                  <a:gd name="connsiteX5" fmla="*/ 75152 w 80867"/>
                  <a:gd name="connsiteY5" fmla="*/ 34671 h 39623"/>
                  <a:gd name="connsiteX6" fmla="*/ 80867 w 80867"/>
                  <a:gd name="connsiteY6" fmla="*/ 19812 h 39623"/>
                  <a:gd name="connsiteX7" fmla="*/ 75152 w 80867"/>
                  <a:gd name="connsiteY7" fmla="*/ 4953 h 39623"/>
                  <a:gd name="connsiteX8" fmla="*/ 58960 w 80867"/>
                  <a:gd name="connsiteY8" fmla="*/ 0 h 39623"/>
                  <a:gd name="connsiteX9" fmla="*/ 20288 w 80867"/>
                  <a:gd name="connsiteY9" fmla="*/ 0 h 39623"/>
                  <a:gd name="connsiteX10" fmla="*/ 5144 w 80867"/>
                  <a:gd name="connsiteY10" fmla="*/ 5239 h 39623"/>
                  <a:gd name="connsiteX11" fmla="*/ 0 w 80867"/>
                  <a:gd name="connsiteY11" fmla="*/ 20098 h 39623"/>
                  <a:gd name="connsiteX12" fmla="*/ 66866 w 80867"/>
                  <a:gd name="connsiteY12" fmla="*/ 19812 h 39623"/>
                  <a:gd name="connsiteX13" fmla="*/ 64960 w 80867"/>
                  <a:gd name="connsiteY13" fmla="*/ 23432 h 39623"/>
                  <a:gd name="connsiteX14" fmla="*/ 59722 w 80867"/>
                  <a:gd name="connsiteY14" fmla="*/ 24289 h 39623"/>
                  <a:gd name="connsiteX15" fmla="*/ 20098 w 80867"/>
                  <a:gd name="connsiteY15" fmla="*/ 24289 h 39623"/>
                  <a:gd name="connsiteX16" fmla="*/ 13906 w 80867"/>
                  <a:gd name="connsiteY16" fmla="*/ 19717 h 39623"/>
                  <a:gd name="connsiteX17" fmla="*/ 15621 w 80867"/>
                  <a:gd name="connsiteY17" fmla="*/ 16288 h 39623"/>
                  <a:gd name="connsiteX18" fmla="*/ 19907 w 80867"/>
                  <a:gd name="connsiteY18" fmla="*/ 15526 h 39623"/>
                  <a:gd name="connsiteX19" fmla="*/ 59627 w 80867"/>
                  <a:gd name="connsiteY19" fmla="*/ 15526 h 39623"/>
                  <a:gd name="connsiteX20" fmla="*/ 64865 w 80867"/>
                  <a:gd name="connsiteY20" fmla="*/ 16288 h 39623"/>
                  <a:gd name="connsiteX21" fmla="*/ 64865 w 80867"/>
                  <a:gd name="connsiteY21" fmla="*/ 16288 h 39623"/>
                  <a:gd name="connsiteX22" fmla="*/ 66866 w 80867"/>
                  <a:gd name="connsiteY22" fmla="*/ 19717 h 39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0867" h="39623">
                    <a:moveTo>
                      <a:pt x="0" y="20098"/>
                    </a:moveTo>
                    <a:cubicBezTo>
                      <a:pt x="0" y="26480"/>
                      <a:pt x="1715" y="31337"/>
                      <a:pt x="5144" y="34671"/>
                    </a:cubicBezTo>
                    <a:cubicBezTo>
                      <a:pt x="8573" y="38005"/>
                      <a:pt x="13621" y="39624"/>
                      <a:pt x="20288" y="39624"/>
                    </a:cubicBezTo>
                    <a:lnTo>
                      <a:pt x="58960" y="39624"/>
                    </a:lnTo>
                    <a:cubicBezTo>
                      <a:pt x="65913" y="39624"/>
                      <a:pt x="71342" y="37909"/>
                      <a:pt x="75152" y="34671"/>
                    </a:cubicBezTo>
                    <a:lnTo>
                      <a:pt x="75152" y="34671"/>
                    </a:lnTo>
                    <a:cubicBezTo>
                      <a:pt x="78962" y="31432"/>
                      <a:pt x="80867" y="26194"/>
                      <a:pt x="80867" y="19812"/>
                    </a:cubicBezTo>
                    <a:cubicBezTo>
                      <a:pt x="80867" y="13430"/>
                      <a:pt x="78962" y="8287"/>
                      <a:pt x="75152" y="4953"/>
                    </a:cubicBezTo>
                    <a:cubicBezTo>
                      <a:pt x="71342" y="1619"/>
                      <a:pt x="65913" y="0"/>
                      <a:pt x="58960" y="0"/>
                    </a:cubicBezTo>
                    <a:lnTo>
                      <a:pt x="20288" y="0"/>
                    </a:lnTo>
                    <a:cubicBezTo>
                      <a:pt x="13621" y="0"/>
                      <a:pt x="8477" y="2000"/>
                      <a:pt x="5144" y="5239"/>
                    </a:cubicBezTo>
                    <a:cubicBezTo>
                      <a:pt x="1715" y="8572"/>
                      <a:pt x="0" y="13716"/>
                      <a:pt x="0" y="20098"/>
                    </a:cubicBezTo>
                    <a:close/>
                    <a:moveTo>
                      <a:pt x="66866" y="19812"/>
                    </a:moveTo>
                    <a:cubicBezTo>
                      <a:pt x="66866" y="21431"/>
                      <a:pt x="66199" y="22860"/>
                      <a:pt x="64960" y="23432"/>
                    </a:cubicBezTo>
                    <a:cubicBezTo>
                      <a:pt x="63722" y="24003"/>
                      <a:pt x="62008" y="24289"/>
                      <a:pt x="59722" y="24289"/>
                    </a:cubicBezTo>
                    <a:lnTo>
                      <a:pt x="20098" y="24289"/>
                    </a:lnTo>
                    <a:cubicBezTo>
                      <a:pt x="16002" y="24289"/>
                      <a:pt x="13906" y="22574"/>
                      <a:pt x="13906" y="19717"/>
                    </a:cubicBezTo>
                    <a:cubicBezTo>
                      <a:pt x="13906" y="18193"/>
                      <a:pt x="14478" y="16859"/>
                      <a:pt x="15621" y="16288"/>
                    </a:cubicBezTo>
                    <a:cubicBezTo>
                      <a:pt x="16764" y="15811"/>
                      <a:pt x="18193" y="15526"/>
                      <a:pt x="19907" y="15526"/>
                    </a:cubicBezTo>
                    <a:lnTo>
                      <a:pt x="59627" y="15526"/>
                    </a:lnTo>
                    <a:cubicBezTo>
                      <a:pt x="61817" y="15526"/>
                      <a:pt x="63627" y="15811"/>
                      <a:pt x="64865" y="16288"/>
                    </a:cubicBezTo>
                    <a:lnTo>
                      <a:pt x="64865" y="16288"/>
                    </a:lnTo>
                    <a:cubicBezTo>
                      <a:pt x="66199" y="16859"/>
                      <a:pt x="66866" y="18193"/>
                      <a:pt x="66866" y="19717"/>
                    </a:cubicBezTo>
                    <a:close/>
                  </a:path>
                </a:pathLst>
              </a:custGeom>
              <a:solidFill>
                <a:srgbClr val="1D252D"/>
              </a:solidFill>
              <a:ln w="9525" cap="flat">
                <a:noFill/>
                <a:prstDash val="solid"/>
                <a:miter/>
              </a:ln>
            </p:spPr>
            <p:txBody>
              <a:bodyPr rtlCol="0" anchor="ctr"/>
              <a:lstStyle/>
              <a:p>
                <a:endParaRPr lang="en-GB" sz="1350"/>
              </a:p>
            </p:txBody>
          </p:sp>
          <p:sp>
            <p:nvSpPr>
              <p:cNvPr id="40" name="Freeform: Shape 39">
                <a:extLst>
                  <a:ext uri="{FF2B5EF4-FFF2-40B4-BE49-F238E27FC236}">
                    <a16:creationId xmlns:a16="http://schemas.microsoft.com/office/drawing/2014/main" id="{32A3A5F5-15DD-410B-986C-23C5CF8FBF3F}"/>
                  </a:ext>
                </a:extLst>
              </p:cNvPr>
              <p:cNvSpPr/>
              <p:nvPr/>
            </p:nvSpPr>
            <p:spPr>
              <a:xfrm>
                <a:off x="2310098" y="1037748"/>
                <a:ext cx="78200" cy="40195"/>
              </a:xfrm>
              <a:custGeom>
                <a:avLst/>
                <a:gdLst>
                  <a:gd name="connsiteX0" fmla="*/ 37338 w 78200"/>
                  <a:gd name="connsiteY0" fmla="*/ 9811 h 40195"/>
                  <a:gd name="connsiteX1" fmla="*/ 32290 w 78200"/>
                  <a:gd name="connsiteY1" fmla="*/ 1810 h 40195"/>
                  <a:gd name="connsiteX2" fmla="*/ 21812 w 78200"/>
                  <a:gd name="connsiteY2" fmla="*/ 0 h 40195"/>
                  <a:gd name="connsiteX3" fmla="*/ 9716 w 78200"/>
                  <a:gd name="connsiteY3" fmla="*/ 1143 h 40195"/>
                  <a:gd name="connsiteX4" fmla="*/ 2572 w 78200"/>
                  <a:gd name="connsiteY4" fmla="*/ 5429 h 40195"/>
                  <a:gd name="connsiteX5" fmla="*/ 0 w 78200"/>
                  <a:gd name="connsiteY5" fmla="*/ 14383 h 40195"/>
                  <a:gd name="connsiteX6" fmla="*/ 0 w 78200"/>
                  <a:gd name="connsiteY6" fmla="*/ 40195 h 40195"/>
                  <a:gd name="connsiteX7" fmla="*/ 78200 w 78200"/>
                  <a:gd name="connsiteY7" fmla="*/ 40195 h 40195"/>
                  <a:gd name="connsiteX8" fmla="*/ 78200 w 78200"/>
                  <a:gd name="connsiteY8" fmla="*/ 24479 h 40195"/>
                  <a:gd name="connsiteX9" fmla="*/ 42863 w 78200"/>
                  <a:gd name="connsiteY9" fmla="*/ 24479 h 40195"/>
                  <a:gd name="connsiteX10" fmla="*/ 42863 w 78200"/>
                  <a:gd name="connsiteY10" fmla="*/ 21812 h 40195"/>
                  <a:gd name="connsiteX11" fmla="*/ 48673 w 78200"/>
                  <a:gd name="connsiteY11" fmla="*/ 16002 h 40195"/>
                  <a:gd name="connsiteX12" fmla="*/ 78200 w 78200"/>
                  <a:gd name="connsiteY12" fmla="*/ 16002 h 40195"/>
                  <a:gd name="connsiteX13" fmla="*/ 78200 w 78200"/>
                  <a:gd name="connsiteY13" fmla="*/ 857 h 40195"/>
                  <a:gd name="connsiteX14" fmla="*/ 49435 w 78200"/>
                  <a:gd name="connsiteY14" fmla="*/ 667 h 40195"/>
                  <a:gd name="connsiteX15" fmla="*/ 41910 w 78200"/>
                  <a:gd name="connsiteY15" fmla="*/ 2667 h 40195"/>
                  <a:gd name="connsiteX16" fmla="*/ 38195 w 78200"/>
                  <a:gd name="connsiteY16" fmla="*/ 9811 h 40195"/>
                  <a:gd name="connsiteX17" fmla="*/ 37433 w 78200"/>
                  <a:gd name="connsiteY17" fmla="*/ 9811 h 40195"/>
                  <a:gd name="connsiteX18" fmla="*/ 13906 w 78200"/>
                  <a:gd name="connsiteY18" fmla="*/ 24289 h 40195"/>
                  <a:gd name="connsiteX19" fmla="*/ 13906 w 78200"/>
                  <a:gd name="connsiteY19" fmla="*/ 20479 h 40195"/>
                  <a:gd name="connsiteX20" fmla="*/ 21717 w 78200"/>
                  <a:gd name="connsiteY20" fmla="*/ 15145 h 40195"/>
                  <a:gd name="connsiteX21" fmla="*/ 29527 w 78200"/>
                  <a:gd name="connsiteY21" fmla="*/ 20479 h 40195"/>
                  <a:gd name="connsiteX22" fmla="*/ 29527 w 78200"/>
                  <a:gd name="connsiteY22" fmla="*/ 24289 h 40195"/>
                  <a:gd name="connsiteX23" fmla="*/ 13811 w 78200"/>
                  <a:gd name="connsiteY23" fmla="*/ 24289 h 40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8200" h="40195">
                    <a:moveTo>
                      <a:pt x="37338" y="9811"/>
                    </a:moveTo>
                    <a:cubicBezTo>
                      <a:pt x="36576" y="6286"/>
                      <a:pt x="35528" y="3715"/>
                      <a:pt x="32290" y="1810"/>
                    </a:cubicBezTo>
                    <a:cubicBezTo>
                      <a:pt x="29908" y="476"/>
                      <a:pt x="26194" y="0"/>
                      <a:pt x="21812" y="0"/>
                    </a:cubicBezTo>
                    <a:cubicBezTo>
                      <a:pt x="16954" y="0"/>
                      <a:pt x="12764" y="381"/>
                      <a:pt x="9716" y="1143"/>
                    </a:cubicBezTo>
                    <a:cubicBezTo>
                      <a:pt x="6668" y="1905"/>
                      <a:pt x="4191" y="3334"/>
                      <a:pt x="2572" y="5429"/>
                    </a:cubicBezTo>
                    <a:cubicBezTo>
                      <a:pt x="857" y="7525"/>
                      <a:pt x="0" y="10477"/>
                      <a:pt x="0" y="14383"/>
                    </a:cubicBezTo>
                    <a:lnTo>
                      <a:pt x="0" y="40195"/>
                    </a:lnTo>
                    <a:cubicBezTo>
                      <a:pt x="0" y="40195"/>
                      <a:pt x="78200" y="40195"/>
                      <a:pt x="78200" y="40195"/>
                    </a:cubicBezTo>
                    <a:lnTo>
                      <a:pt x="78200" y="24479"/>
                    </a:lnTo>
                    <a:cubicBezTo>
                      <a:pt x="78200" y="24479"/>
                      <a:pt x="42863" y="24479"/>
                      <a:pt x="42863" y="24479"/>
                    </a:cubicBezTo>
                    <a:lnTo>
                      <a:pt x="42863" y="21812"/>
                    </a:lnTo>
                    <a:cubicBezTo>
                      <a:pt x="42863" y="18478"/>
                      <a:pt x="44387" y="16002"/>
                      <a:pt x="48673" y="16002"/>
                    </a:cubicBezTo>
                    <a:lnTo>
                      <a:pt x="78200" y="16002"/>
                    </a:lnTo>
                    <a:cubicBezTo>
                      <a:pt x="78200" y="16002"/>
                      <a:pt x="78200" y="857"/>
                      <a:pt x="78200" y="857"/>
                    </a:cubicBezTo>
                    <a:lnTo>
                      <a:pt x="49435" y="667"/>
                    </a:lnTo>
                    <a:cubicBezTo>
                      <a:pt x="46292" y="667"/>
                      <a:pt x="43529" y="1429"/>
                      <a:pt x="41910" y="2667"/>
                    </a:cubicBezTo>
                    <a:cubicBezTo>
                      <a:pt x="39719" y="4286"/>
                      <a:pt x="38767" y="6763"/>
                      <a:pt x="38195" y="9811"/>
                    </a:cubicBezTo>
                    <a:lnTo>
                      <a:pt x="37433" y="9811"/>
                    </a:lnTo>
                    <a:close/>
                    <a:moveTo>
                      <a:pt x="13906" y="24289"/>
                    </a:moveTo>
                    <a:lnTo>
                      <a:pt x="13906" y="20479"/>
                    </a:lnTo>
                    <a:cubicBezTo>
                      <a:pt x="13906" y="17621"/>
                      <a:pt x="14573" y="15145"/>
                      <a:pt x="21717" y="15145"/>
                    </a:cubicBezTo>
                    <a:cubicBezTo>
                      <a:pt x="28956" y="15145"/>
                      <a:pt x="29527" y="17716"/>
                      <a:pt x="29527" y="20479"/>
                    </a:cubicBezTo>
                    <a:lnTo>
                      <a:pt x="29527" y="24289"/>
                    </a:lnTo>
                    <a:lnTo>
                      <a:pt x="13811" y="24289"/>
                    </a:lnTo>
                    <a:close/>
                  </a:path>
                </a:pathLst>
              </a:custGeom>
              <a:solidFill>
                <a:srgbClr val="1D252D"/>
              </a:solidFill>
              <a:ln w="9525" cap="flat">
                <a:noFill/>
                <a:prstDash val="solid"/>
                <a:miter/>
              </a:ln>
            </p:spPr>
            <p:txBody>
              <a:bodyPr rtlCol="0" anchor="ctr"/>
              <a:lstStyle/>
              <a:p>
                <a:endParaRPr lang="en-GB" sz="1350"/>
              </a:p>
            </p:txBody>
          </p:sp>
        </p:grpSp>
      </p:grpSp>
      <p:cxnSp>
        <p:nvCxnSpPr>
          <p:cNvPr id="720" name="Straight Connector 719">
            <a:extLst>
              <a:ext uri="{FF2B5EF4-FFF2-40B4-BE49-F238E27FC236}">
                <a16:creationId xmlns:a16="http://schemas.microsoft.com/office/drawing/2014/main" id="{5B68486E-C708-7454-5C49-F4032D00B33C}"/>
              </a:ext>
            </a:extLst>
          </p:cNvPr>
          <p:cNvCxnSpPr/>
          <p:nvPr userDrawn="1"/>
        </p:nvCxnSpPr>
        <p:spPr>
          <a:xfrm>
            <a:off x="201187" y="1836809"/>
            <a:ext cx="4779887" cy="0"/>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sp>
        <p:nvSpPr>
          <p:cNvPr id="722" name="Text Placeholder 721">
            <a:extLst>
              <a:ext uri="{FF2B5EF4-FFF2-40B4-BE49-F238E27FC236}">
                <a16:creationId xmlns:a16="http://schemas.microsoft.com/office/drawing/2014/main" id="{FE56E7F5-35FB-568C-6DBB-CA458716B058}"/>
              </a:ext>
            </a:extLst>
          </p:cNvPr>
          <p:cNvSpPr>
            <a:spLocks noGrp="1"/>
          </p:cNvSpPr>
          <p:nvPr>
            <p:ph type="body" sz="quarter" idx="10"/>
          </p:nvPr>
        </p:nvSpPr>
        <p:spPr>
          <a:xfrm>
            <a:off x="201217" y="2050256"/>
            <a:ext cx="4779858" cy="28098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Content Placeholder 2">
            <a:extLst>
              <a:ext uri="{FF2B5EF4-FFF2-40B4-BE49-F238E27FC236}">
                <a16:creationId xmlns:a16="http://schemas.microsoft.com/office/drawing/2014/main" id="{D3642679-4167-BF53-6C7B-2F5910425226}"/>
              </a:ext>
            </a:extLst>
          </p:cNvPr>
          <p:cNvSpPr>
            <a:spLocks noGrp="1"/>
          </p:cNvSpPr>
          <p:nvPr>
            <p:ph sz="quarter" idx="11"/>
          </p:nvPr>
        </p:nvSpPr>
        <p:spPr>
          <a:xfrm>
            <a:off x="5222082" y="1836808"/>
            <a:ext cx="3647782" cy="305189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06">
            <a:extLst>
              <a:ext uri="{FF2B5EF4-FFF2-40B4-BE49-F238E27FC236}">
                <a16:creationId xmlns:a16="http://schemas.microsoft.com/office/drawing/2014/main" id="{8872EF8D-D9B9-341D-4117-4785DE8ED26E}"/>
              </a:ext>
            </a:extLst>
          </p:cNvPr>
          <p:cNvSpPr>
            <a:spLocks noGrp="1"/>
          </p:cNvSpPr>
          <p:nvPr>
            <p:ph type="body" sz="quarter" idx="12" hasCustomPrompt="1"/>
          </p:nvPr>
        </p:nvSpPr>
        <p:spPr>
          <a:xfrm>
            <a:off x="169725" y="1326964"/>
            <a:ext cx="5017294" cy="428567"/>
          </a:xfrm>
          <a:prstGeom prst="rect">
            <a:avLst/>
          </a:prstGeom>
        </p:spPr>
        <p:txBody>
          <a:bodyPr/>
          <a:lstStyle>
            <a:lvl1pPr marL="0" indent="0">
              <a:buNone/>
              <a:defRPr sz="3000">
                <a:solidFill>
                  <a:schemeClr val="tx1"/>
                </a:solidFill>
                <a:latin typeface="+mj-lt"/>
              </a:defRPr>
            </a:lvl1pPr>
          </a:lstStyle>
          <a:p>
            <a:pPr lvl="0"/>
            <a:r>
              <a:rPr lang="en-US"/>
              <a:t>TITLE SLIDE MAIN</a:t>
            </a:r>
            <a:endParaRPr lang="en-GB"/>
          </a:p>
        </p:txBody>
      </p:sp>
    </p:spTree>
    <p:extLst>
      <p:ext uri="{BB962C8B-B14F-4D97-AF65-F5344CB8AC3E}">
        <p14:creationId xmlns:p14="http://schemas.microsoft.com/office/powerpoint/2010/main" val="329458108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ACF2F177-5CB7-3484-B71A-0AB4D467A576}"/>
              </a:ext>
            </a:extLst>
          </p:cNvPr>
          <p:cNvSpPr/>
          <p:nvPr/>
        </p:nvSpPr>
        <p:spPr>
          <a:xfrm>
            <a:off x="1" y="-8668"/>
            <a:ext cx="7913024" cy="1268897"/>
          </a:xfrm>
          <a:custGeom>
            <a:avLst/>
            <a:gdLst>
              <a:gd name="connsiteX0" fmla="*/ 0 w 7854981"/>
              <a:gd name="connsiteY0" fmla="*/ 0 h 1230153"/>
              <a:gd name="connsiteX1" fmla="*/ 0 w 7854981"/>
              <a:gd name="connsiteY1" fmla="*/ 1230154 h 1230153"/>
              <a:gd name="connsiteX2" fmla="*/ 7854982 w 7854981"/>
              <a:gd name="connsiteY2" fmla="*/ 980218 h 1230153"/>
              <a:gd name="connsiteX3" fmla="*/ 7854982 w 7854981"/>
              <a:gd name="connsiteY3" fmla="*/ 0 h 1230153"/>
              <a:gd name="connsiteX4" fmla="*/ 0 w 7854981"/>
              <a:gd name="connsiteY4" fmla="*/ 0 h 12301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54981" h="1230153">
                <a:moveTo>
                  <a:pt x="0" y="0"/>
                </a:moveTo>
                <a:lnTo>
                  <a:pt x="0" y="1230154"/>
                </a:lnTo>
                <a:lnTo>
                  <a:pt x="7854982" y="980218"/>
                </a:lnTo>
                <a:lnTo>
                  <a:pt x="7854982" y="0"/>
                </a:lnTo>
                <a:lnTo>
                  <a:pt x="0" y="0"/>
                </a:lnTo>
                <a:close/>
              </a:path>
            </a:pathLst>
          </a:custGeom>
          <a:solidFill>
            <a:srgbClr val="49C5B1"/>
          </a:solidFill>
          <a:ln w="9525" cap="flat">
            <a:noFill/>
            <a:prstDash val="solid"/>
            <a:miter/>
          </a:ln>
        </p:spPr>
        <p:txBody>
          <a:bodyPr rtlCol="0" anchor="ctr"/>
          <a:lstStyle/>
          <a:p>
            <a:endParaRPr lang="en-GB" sz="1350"/>
          </a:p>
        </p:txBody>
      </p:sp>
      <p:grpSp>
        <p:nvGrpSpPr>
          <p:cNvPr id="11" name="Graphic 7">
            <a:extLst>
              <a:ext uri="{FF2B5EF4-FFF2-40B4-BE49-F238E27FC236}">
                <a16:creationId xmlns:a16="http://schemas.microsoft.com/office/drawing/2014/main" id="{925F53D8-D0DF-7CD3-2A5F-FC4A986F8430}"/>
              </a:ext>
            </a:extLst>
          </p:cNvPr>
          <p:cNvGrpSpPr/>
          <p:nvPr/>
        </p:nvGrpSpPr>
        <p:grpSpPr>
          <a:xfrm>
            <a:off x="8092084" y="123101"/>
            <a:ext cx="855641" cy="855331"/>
            <a:chOff x="9636061" y="1015841"/>
            <a:chExt cx="789527" cy="789241"/>
          </a:xfrm>
        </p:grpSpPr>
        <p:grpSp>
          <p:nvGrpSpPr>
            <p:cNvPr id="12" name="Graphic 7">
              <a:extLst>
                <a:ext uri="{FF2B5EF4-FFF2-40B4-BE49-F238E27FC236}">
                  <a16:creationId xmlns:a16="http://schemas.microsoft.com/office/drawing/2014/main" id="{98065139-2ADE-E176-136F-D27DE5A9A096}"/>
                </a:ext>
              </a:extLst>
            </p:cNvPr>
            <p:cNvGrpSpPr/>
            <p:nvPr/>
          </p:nvGrpSpPr>
          <p:grpSpPr>
            <a:xfrm>
              <a:off x="9794367" y="1472469"/>
              <a:ext cx="629792" cy="332613"/>
              <a:chOff x="9794367" y="1472469"/>
              <a:chExt cx="629792" cy="332613"/>
            </a:xfrm>
          </p:grpSpPr>
          <p:sp>
            <p:nvSpPr>
              <p:cNvPr id="13" name="Freeform: Shape 12">
                <a:extLst>
                  <a:ext uri="{FF2B5EF4-FFF2-40B4-BE49-F238E27FC236}">
                    <a16:creationId xmlns:a16="http://schemas.microsoft.com/office/drawing/2014/main" id="{0B4C9D5A-3401-52F0-B80F-601CEA074B33}"/>
                  </a:ext>
                </a:extLst>
              </p:cNvPr>
              <p:cNvSpPr/>
              <p:nvPr/>
            </p:nvSpPr>
            <p:spPr>
              <a:xfrm>
                <a:off x="9794367" y="1472469"/>
                <a:ext cx="629792" cy="332613"/>
              </a:xfrm>
              <a:custGeom>
                <a:avLst/>
                <a:gdLst>
                  <a:gd name="connsiteX0" fmla="*/ 629793 w 629792"/>
                  <a:gd name="connsiteY0" fmla="*/ 0 h 332613"/>
                  <a:gd name="connsiteX1" fmla="*/ 0 w 629792"/>
                  <a:gd name="connsiteY1" fmla="*/ 41529 h 332613"/>
                  <a:gd name="connsiteX2" fmla="*/ 0 w 629792"/>
                  <a:gd name="connsiteY2" fmla="*/ 291275 h 332613"/>
                  <a:gd name="connsiteX3" fmla="*/ 629793 w 629792"/>
                  <a:gd name="connsiteY3" fmla="*/ 332613 h 332613"/>
                  <a:gd name="connsiteX4" fmla="*/ 629793 w 629792"/>
                  <a:gd name="connsiteY4" fmla="*/ 0 h 332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9792" h="332613">
                    <a:moveTo>
                      <a:pt x="629793" y="0"/>
                    </a:moveTo>
                    <a:lnTo>
                      <a:pt x="0" y="41529"/>
                    </a:lnTo>
                    <a:lnTo>
                      <a:pt x="0" y="291275"/>
                    </a:lnTo>
                    <a:lnTo>
                      <a:pt x="629793" y="332613"/>
                    </a:lnTo>
                    <a:lnTo>
                      <a:pt x="629793" y="0"/>
                    </a:lnTo>
                    <a:close/>
                  </a:path>
                </a:pathLst>
              </a:custGeom>
              <a:solidFill>
                <a:srgbClr val="78D64B"/>
              </a:solidFill>
              <a:ln w="9525" cap="flat">
                <a:noFill/>
                <a:prstDash val="solid"/>
                <a:miter/>
              </a:ln>
            </p:spPr>
            <p:txBody>
              <a:bodyPr rtlCol="0" anchor="ctr"/>
              <a:lstStyle/>
              <a:p>
                <a:endParaRPr lang="en-GB" sz="1350"/>
              </a:p>
            </p:txBody>
          </p:sp>
          <p:grpSp>
            <p:nvGrpSpPr>
              <p:cNvPr id="14" name="Graphic 7">
                <a:extLst>
                  <a:ext uri="{FF2B5EF4-FFF2-40B4-BE49-F238E27FC236}">
                    <a16:creationId xmlns:a16="http://schemas.microsoft.com/office/drawing/2014/main" id="{EBFF22A0-8A05-4813-1C39-30D3DE015478}"/>
                  </a:ext>
                </a:extLst>
              </p:cNvPr>
              <p:cNvGrpSpPr/>
              <p:nvPr/>
            </p:nvGrpSpPr>
            <p:grpSpPr>
              <a:xfrm>
                <a:off x="9836943" y="1545526"/>
                <a:ext cx="547211" cy="184404"/>
                <a:chOff x="9836943" y="1545526"/>
                <a:chExt cx="547211" cy="184404"/>
              </a:xfrm>
              <a:solidFill>
                <a:srgbClr val="1D252D"/>
              </a:solidFill>
            </p:grpSpPr>
            <p:sp>
              <p:nvSpPr>
                <p:cNvPr id="15" name="Freeform: Shape 14">
                  <a:extLst>
                    <a:ext uri="{FF2B5EF4-FFF2-40B4-BE49-F238E27FC236}">
                      <a16:creationId xmlns:a16="http://schemas.microsoft.com/office/drawing/2014/main" id="{A5B49832-6B39-90D9-2FA8-C405AF51F921}"/>
                    </a:ext>
                  </a:extLst>
                </p:cNvPr>
                <p:cNvSpPr/>
                <p:nvPr/>
              </p:nvSpPr>
              <p:spPr>
                <a:xfrm>
                  <a:off x="9836943" y="1545621"/>
                  <a:ext cx="90678" cy="184213"/>
                </a:xfrm>
                <a:custGeom>
                  <a:avLst/>
                  <a:gdLst>
                    <a:gd name="connsiteX0" fmla="*/ 0 w 90678"/>
                    <a:gd name="connsiteY0" fmla="*/ 184214 h 184213"/>
                    <a:gd name="connsiteX1" fmla="*/ 0 w 90678"/>
                    <a:gd name="connsiteY1" fmla="*/ 0 h 184213"/>
                    <a:gd name="connsiteX2" fmla="*/ 36671 w 90678"/>
                    <a:gd name="connsiteY2" fmla="*/ 0 h 184213"/>
                    <a:gd name="connsiteX3" fmla="*/ 36671 w 90678"/>
                    <a:gd name="connsiteY3" fmla="*/ 65818 h 184213"/>
                    <a:gd name="connsiteX4" fmla="*/ 54007 w 90678"/>
                    <a:gd name="connsiteY4" fmla="*/ 65818 h 184213"/>
                    <a:gd name="connsiteX5" fmla="*/ 54007 w 90678"/>
                    <a:gd name="connsiteY5" fmla="*/ 0 h 184213"/>
                    <a:gd name="connsiteX6" fmla="*/ 90678 w 90678"/>
                    <a:gd name="connsiteY6" fmla="*/ 0 h 184213"/>
                    <a:gd name="connsiteX7" fmla="*/ 90678 w 90678"/>
                    <a:gd name="connsiteY7" fmla="*/ 184214 h 184213"/>
                    <a:gd name="connsiteX8" fmla="*/ 54007 w 90678"/>
                    <a:gd name="connsiteY8" fmla="*/ 184214 h 184213"/>
                    <a:gd name="connsiteX9" fmla="*/ 54007 w 90678"/>
                    <a:gd name="connsiteY9" fmla="*/ 100584 h 184213"/>
                    <a:gd name="connsiteX10" fmla="*/ 36671 w 90678"/>
                    <a:gd name="connsiteY10" fmla="*/ 100584 h 184213"/>
                    <a:gd name="connsiteX11" fmla="*/ 36671 w 90678"/>
                    <a:gd name="connsiteY11" fmla="*/ 184214 h 184213"/>
                    <a:gd name="connsiteX12" fmla="*/ 0 w 90678"/>
                    <a:gd name="connsiteY12" fmla="*/ 184214 h 18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0678" h="184213">
                      <a:moveTo>
                        <a:pt x="0" y="184214"/>
                      </a:moveTo>
                      <a:lnTo>
                        <a:pt x="0" y="0"/>
                      </a:lnTo>
                      <a:lnTo>
                        <a:pt x="36671" y="0"/>
                      </a:lnTo>
                      <a:lnTo>
                        <a:pt x="36671" y="65818"/>
                      </a:lnTo>
                      <a:lnTo>
                        <a:pt x="54007" y="65818"/>
                      </a:lnTo>
                      <a:lnTo>
                        <a:pt x="54007" y="0"/>
                      </a:lnTo>
                      <a:lnTo>
                        <a:pt x="90678" y="0"/>
                      </a:lnTo>
                      <a:lnTo>
                        <a:pt x="90678" y="184214"/>
                      </a:lnTo>
                      <a:lnTo>
                        <a:pt x="54007" y="184214"/>
                      </a:lnTo>
                      <a:lnTo>
                        <a:pt x="54007" y="100584"/>
                      </a:lnTo>
                      <a:lnTo>
                        <a:pt x="36671" y="100584"/>
                      </a:lnTo>
                      <a:lnTo>
                        <a:pt x="36671" y="184214"/>
                      </a:lnTo>
                      <a:lnTo>
                        <a:pt x="0" y="184214"/>
                      </a:lnTo>
                      <a:close/>
                    </a:path>
                  </a:pathLst>
                </a:custGeom>
                <a:solidFill>
                  <a:srgbClr val="1D252D"/>
                </a:solidFill>
                <a:ln w="9525" cap="flat">
                  <a:noFill/>
                  <a:prstDash val="solid"/>
                  <a:miter/>
                </a:ln>
              </p:spPr>
              <p:txBody>
                <a:bodyPr rtlCol="0" anchor="ctr"/>
                <a:lstStyle/>
                <a:p>
                  <a:endParaRPr lang="en-GB" sz="1350"/>
                </a:p>
              </p:txBody>
            </p:sp>
            <p:sp>
              <p:nvSpPr>
                <p:cNvPr id="16" name="Freeform: Shape 15">
                  <a:extLst>
                    <a:ext uri="{FF2B5EF4-FFF2-40B4-BE49-F238E27FC236}">
                      <a16:creationId xmlns:a16="http://schemas.microsoft.com/office/drawing/2014/main" id="{8C31B269-1819-D507-16C0-B4982CA3C0B3}"/>
                    </a:ext>
                  </a:extLst>
                </p:cNvPr>
                <p:cNvSpPr/>
                <p:nvPr/>
              </p:nvSpPr>
              <p:spPr>
                <a:xfrm>
                  <a:off x="9943909" y="1545621"/>
                  <a:ext cx="76104" cy="184308"/>
                </a:xfrm>
                <a:custGeom>
                  <a:avLst/>
                  <a:gdLst>
                    <a:gd name="connsiteX0" fmla="*/ 0 w 76104"/>
                    <a:gd name="connsiteY0" fmla="*/ 184214 h 184308"/>
                    <a:gd name="connsiteX1" fmla="*/ 0 w 76104"/>
                    <a:gd name="connsiteY1" fmla="*/ 0 h 184308"/>
                    <a:gd name="connsiteX2" fmla="*/ 73819 w 76104"/>
                    <a:gd name="connsiteY2" fmla="*/ 0 h 184308"/>
                    <a:gd name="connsiteX3" fmla="*/ 73819 w 76104"/>
                    <a:gd name="connsiteY3" fmla="*/ 35624 h 184308"/>
                    <a:gd name="connsiteX4" fmla="*/ 37529 w 76104"/>
                    <a:gd name="connsiteY4" fmla="*/ 35624 h 184308"/>
                    <a:gd name="connsiteX5" fmla="*/ 37529 w 76104"/>
                    <a:gd name="connsiteY5" fmla="*/ 71438 h 184308"/>
                    <a:gd name="connsiteX6" fmla="*/ 72295 w 76104"/>
                    <a:gd name="connsiteY6" fmla="*/ 71438 h 184308"/>
                    <a:gd name="connsiteX7" fmla="*/ 72295 w 76104"/>
                    <a:gd name="connsiteY7" fmla="*/ 106204 h 184308"/>
                    <a:gd name="connsiteX8" fmla="*/ 37529 w 76104"/>
                    <a:gd name="connsiteY8" fmla="*/ 106204 h 184308"/>
                    <a:gd name="connsiteX9" fmla="*/ 37529 w 76104"/>
                    <a:gd name="connsiteY9" fmla="*/ 148495 h 184308"/>
                    <a:gd name="connsiteX10" fmla="*/ 76105 w 76104"/>
                    <a:gd name="connsiteY10" fmla="*/ 148495 h 184308"/>
                    <a:gd name="connsiteX11" fmla="*/ 76105 w 76104"/>
                    <a:gd name="connsiteY11" fmla="*/ 184309 h 184308"/>
                    <a:gd name="connsiteX12" fmla="*/ 0 w 76104"/>
                    <a:gd name="connsiteY12" fmla="*/ 184309 h 184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6104" h="184308">
                      <a:moveTo>
                        <a:pt x="0" y="184214"/>
                      </a:moveTo>
                      <a:lnTo>
                        <a:pt x="0" y="0"/>
                      </a:lnTo>
                      <a:lnTo>
                        <a:pt x="73819" y="0"/>
                      </a:lnTo>
                      <a:lnTo>
                        <a:pt x="73819" y="35624"/>
                      </a:lnTo>
                      <a:lnTo>
                        <a:pt x="37529" y="35624"/>
                      </a:lnTo>
                      <a:lnTo>
                        <a:pt x="37529" y="71438"/>
                      </a:lnTo>
                      <a:lnTo>
                        <a:pt x="72295" y="71438"/>
                      </a:lnTo>
                      <a:lnTo>
                        <a:pt x="72295" y="106204"/>
                      </a:lnTo>
                      <a:lnTo>
                        <a:pt x="37529" y="106204"/>
                      </a:lnTo>
                      <a:lnTo>
                        <a:pt x="37529" y="148495"/>
                      </a:lnTo>
                      <a:lnTo>
                        <a:pt x="76105" y="148495"/>
                      </a:lnTo>
                      <a:lnTo>
                        <a:pt x="76105" y="184309"/>
                      </a:lnTo>
                      <a:lnTo>
                        <a:pt x="0" y="184309"/>
                      </a:lnTo>
                      <a:close/>
                    </a:path>
                  </a:pathLst>
                </a:custGeom>
                <a:solidFill>
                  <a:srgbClr val="1D252D"/>
                </a:solidFill>
                <a:ln w="9525" cap="flat">
                  <a:noFill/>
                  <a:prstDash val="solid"/>
                  <a:miter/>
                </a:ln>
              </p:spPr>
              <p:txBody>
                <a:bodyPr rtlCol="0" anchor="ctr"/>
                <a:lstStyle/>
                <a:p>
                  <a:endParaRPr lang="en-GB" sz="1350"/>
                </a:p>
              </p:txBody>
            </p:sp>
            <p:sp>
              <p:nvSpPr>
                <p:cNvPr id="17" name="Freeform: Shape 16">
                  <a:extLst>
                    <a:ext uri="{FF2B5EF4-FFF2-40B4-BE49-F238E27FC236}">
                      <a16:creationId xmlns:a16="http://schemas.microsoft.com/office/drawing/2014/main" id="{50E1295E-108B-04A4-59F6-1F363D07D96A}"/>
                    </a:ext>
                  </a:extLst>
                </p:cNvPr>
                <p:cNvSpPr/>
                <p:nvPr/>
              </p:nvSpPr>
              <p:spPr>
                <a:xfrm>
                  <a:off x="10027348" y="1545621"/>
                  <a:ext cx="97821" cy="184213"/>
                </a:xfrm>
                <a:custGeom>
                  <a:avLst/>
                  <a:gdLst>
                    <a:gd name="connsiteX0" fmla="*/ 0 w 97821"/>
                    <a:gd name="connsiteY0" fmla="*/ 184214 h 184213"/>
                    <a:gd name="connsiteX1" fmla="*/ 17812 w 97821"/>
                    <a:gd name="connsiteY1" fmla="*/ 0 h 184213"/>
                    <a:gd name="connsiteX2" fmla="*/ 80200 w 97821"/>
                    <a:gd name="connsiteY2" fmla="*/ 0 h 184213"/>
                    <a:gd name="connsiteX3" fmla="*/ 97822 w 97821"/>
                    <a:gd name="connsiteY3" fmla="*/ 184214 h 184213"/>
                    <a:gd name="connsiteX4" fmla="*/ 62865 w 97821"/>
                    <a:gd name="connsiteY4" fmla="*/ 184214 h 184213"/>
                    <a:gd name="connsiteX5" fmla="*/ 60293 w 97821"/>
                    <a:gd name="connsiteY5" fmla="*/ 154400 h 184213"/>
                    <a:gd name="connsiteX6" fmla="*/ 38005 w 97821"/>
                    <a:gd name="connsiteY6" fmla="*/ 154400 h 184213"/>
                    <a:gd name="connsiteX7" fmla="*/ 35814 w 97821"/>
                    <a:gd name="connsiteY7" fmla="*/ 184214 h 184213"/>
                    <a:gd name="connsiteX8" fmla="*/ 0 w 97821"/>
                    <a:gd name="connsiteY8" fmla="*/ 184214 h 184213"/>
                    <a:gd name="connsiteX9" fmla="*/ 40767 w 97821"/>
                    <a:gd name="connsiteY9" fmla="*/ 125063 h 184213"/>
                    <a:gd name="connsiteX10" fmla="*/ 57531 w 97821"/>
                    <a:gd name="connsiteY10" fmla="*/ 125063 h 184213"/>
                    <a:gd name="connsiteX11" fmla="*/ 49339 w 97821"/>
                    <a:gd name="connsiteY11" fmla="*/ 31337 h 184213"/>
                    <a:gd name="connsiteX12" fmla="*/ 47625 w 97821"/>
                    <a:gd name="connsiteY12" fmla="*/ 31337 h 184213"/>
                    <a:gd name="connsiteX13" fmla="*/ 40767 w 97821"/>
                    <a:gd name="connsiteY13" fmla="*/ 125063 h 18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7821" h="184213">
                      <a:moveTo>
                        <a:pt x="0" y="184214"/>
                      </a:moveTo>
                      <a:lnTo>
                        <a:pt x="17812" y="0"/>
                      </a:lnTo>
                      <a:lnTo>
                        <a:pt x="80200" y="0"/>
                      </a:lnTo>
                      <a:lnTo>
                        <a:pt x="97822" y="184214"/>
                      </a:lnTo>
                      <a:lnTo>
                        <a:pt x="62865" y="184214"/>
                      </a:lnTo>
                      <a:lnTo>
                        <a:pt x="60293" y="154400"/>
                      </a:lnTo>
                      <a:lnTo>
                        <a:pt x="38005" y="154400"/>
                      </a:lnTo>
                      <a:lnTo>
                        <a:pt x="35814" y="184214"/>
                      </a:lnTo>
                      <a:lnTo>
                        <a:pt x="0" y="184214"/>
                      </a:lnTo>
                      <a:close/>
                      <a:moveTo>
                        <a:pt x="40767" y="125063"/>
                      </a:moveTo>
                      <a:lnTo>
                        <a:pt x="57531" y="125063"/>
                      </a:lnTo>
                      <a:lnTo>
                        <a:pt x="49339" y="31337"/>
                      </a:lnTo>
                      <a:lnTo>
                        <a:pt x="47625" y="31337"/>
                      </a:lnTo>
                      <a:lnTo>
                        <a:pt x="40767" y="125063"/>
                      </a:lnTo>
                      <a:close/>
                    </a:path>
                  </a:pathLst>
                </a:custGeom>
                <a:solidFill>
                  <a:srgbClr val="1D252D"/>
                </a:solidFill>
                <a:ln w="9525" cap="flat">
                  <a:noFill/>
                  <a:prstDash val="solid"/>
                  <a:miter/>
                </a:ln>
              </p:spPr>
              <p:txBody>
                <a:bodyPr rtlCol="0" anchor="ctr"/>
                <a:lstStyle/>
                <a:p>
                  <a:endParaRPr lang="en-GB" sz="1350"/>
                </a:p>
              </p:txBody>
            </p:sp>
            <p:sp>
              <p:nvSpPr>
                <p:cNvPr id="18" name="Freeform: Shape 17">
                  <a:extLst>
                    <a:ext uri="{FF2B5EF4-FFF2-40B4-BE49-F238E27FC236}">
                      <a16:creationId xmlns:a16="http://schemas.microsoft.com/office/drawing/2014/main" id="{2677A892-FB8C-935C-BA84-EF8D21AE1927}"/>
                    </a:ext>
                  </a:extLst>
                </p:cNvPr>
                <p:cNvSpPr/>
                <p:nvPr/>
              </p:nvSpPr>
              <p:spPr>
                <a:xfrm>
                  <a:off x="10136314" y="1545621"/>
                  <a:ext cx="74866" cy="184308"/>
                </a:xfrm>
                <a:custGeom>
                  <a:avLst/>
                  <a:gdLst>
                    <a:gd name="connsiteX0" fmla="*/ 0 w 74866"/>
                    <a:gd name="connsiteY0" fmla="*/ 184214 h 184308"/>
                    <a:gd name="connsiteX1" fmla="*/ 0 w 74866"/>
                    <a:gd name="connsiteY1" fmla="*/ 0 h 184308"/>
                    <a:gd name="connsiteX2" fmla="*/ 36862 w 74866"/>
                    <a:gd name="connsiteY2" fmla="*/ 0 h 184308"/>
                    <a:gd name="connsiteX3" fmla="*/ 36862 w 74866"/>
                    <a:gd name="connsiteY3" fmla="*/ 152972 h 184308"/>
                    <a:gd name="connsiteX4" fmla="*/ 74866 w 74866"/>
                    <a:gd name="connsiteY4" fmla="*/ 152972 h 184308"/>
                    <a:gd name="connsiteX5" fmla="*/ 74866 w 74866"/>
                    <a:gd name="connsiteY5" fmla="*/ 184309 h 184308"/>
                    <a:gd name="connsiteX6" fmla="*/ 0 w 74866"/>
                    <a:gd name="connsiteY6" fmla="*/ 184309 h 184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866" h="184308">
                      <a:moveTo>
                        <a:pt x="0" y="184214"/>
                      </a:moveTo>
                      <a:lnTo>
                        <a:pt x="0" y="0"/>
                      </a:lnTo>
                      <a:lnTo>
                        <a:pt x="36862" y="0"/>
                      </a:lnTo>
                      <a:lnTo>
                        <a:pt x="36862" y="152972"/>
                      </a:lnTo>
                      <a:lnTo>
                        <a:pt x="74866" y="152972"/>
                      </a:lnTo>
                      <a:lnTo>
                        <a:pt x="74866" y="184309"/>
                      </a:lnTo>
                      <a:lnTo>
                        <a:pt x="0" y="184309"/>
                      </a:lnTo>
                      <a:close/>
                    </a:path>
                  </a:pathLst>
                </a:custGeom>
                <a:solidFill>
                  <a:srgbClr val="1D252D"/>
                </a:solidFill>
                <a:ln w="9525" cap="flat">
                  <a:noFill/>
                  <a:prstDash val="solid"/>
                  <a:miter/>
                </a:ln>
              </p:spPr>
              <p:txBody>
                <a:bodyPr rtlCol="0" anchor="ctr"/>
                <a:lstStyle/>
                <a:p>
                  <a:endParaRPr lang="en-GB" sz="1350"/>
                </a:p>
              </p:txBody>
            </p:sp>
            <p:sp>
              <p:nvSpPr>
                <p:cNvPr id="19" name="Freeform: Shape 18">
                  <a:extLst>
                    <a:ext uri="{FF2B5EF4-FFF2-40B4-BE49-F238E27FC236}">
                      <a16:creationId xmlns:a16="http://schemas.microsoft.com/office/drawing/2014/main" id="{7331362F-2CE3-ED75-2E2E-2D85D3EA4F21}"/>
                    </a:ext>
                  </a:extLst>
                </p:cNvPr>
                <p:cNvSpPr/>
                <p:nvPr/>
              </p:nvSpPr>
              <p:spPr>
                <a:xfrm>
                  <a:off x="10202513" y="1545526"/>
                  <a:ext cx="80676" cy="184308"/>
                </a:xfrm>
                <a:custGeom>
                  <a:avLst/>
                  <a:gdLst>
                    <a:gd name="connsiteX0" fmla="*/ 21907 w 80676"/>
                    <a:gd name="connsiteY0" fmla="*/ 184309 h 184308"/>
                    <a:gd name="connsiteX1" fmla="*/ 21907 w 80676"/>
                    <a:gd name="connsiteY1" fmla="*/ 35433 h 184308"/>
                    <a:gd name="connsiteX2" fmla="*/ 0 w 80676"/>
                    <a:gd name="connsiteY2" fmla="*/ 35433 h 184308"/>
                    <a:gd name="connsiteX3" fmla="*/ 0 w 80676"/>
                    <a:gd name="connsiteY3" fmla="*/ 0 h 184308"/>
                    <a:gd name="connsiteX4" fmla="*/ 80676 w 80676"/>
                    <a:gd name="connsiteY4" fmla="*/ 0 h 184308"/>
                    <a:gd name="connsiteX5" fmla="*/ 80676 w 80676"/>
                    <a:gd name="connsiteY5" fmla="*/ 35433 h 184308"/>
                    <a:gd name="connsiteX6" fmla="*/ 58769 w 80676"/>
                    <a:gd name="connsiteY6" fmla="*/ 35433 h 184308"/>
                    <a:gd name="connsiteX7" fmla="*/ 58769 w 80676"/>
                    <a:gd name="connsiteY7" fmla="*/ 184309 h 184308"/>
                    <a:gd name="connsiteX8" fmla="*/ 21907 w 80676"/>
                    <a:gd name="connsiteY8" fmla="*/ 184309 h 184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676" h="184308">
                      <a:moveTo>
                        <a:pt x="21907" y="184309"/>
                      </a:moveTo>
                      <a:lnTo>
                        <a:pt x="21907" y="35433"/>
                      </a:lnTo>
                      <a:lnTo>
                        <a:pt x="0" y="35433"/>
                      </a:lnTo>
                      <a:lnTo>
                        <a:pt x="0" y="0"/>
                      </a:lnTo>
                      <a:lnTo>
                        <a:pt x="80676" y="0"/>
                      </a:lnTo>
                      <a:lnTo>
                        <a:pt x="80676" y="35433"/>
                      </a:lnTo>
                      <a:lnTo>
                        <a:pt x="58769" y="35433"/>
                      </a:lnTo>
                      <a:lnTo>
                        <a:pt x="58769" y="184309"/>
                      </a:lnTo>
                      <a:lnTo>
                        <a:pt x="21907" y="184309"/>
                      </a:lnTo>
                      <a:close/>
                    </a:path>
                  </a:pathLst>
                </a:custGeom>
                <a:solidFill>
                  <a:srgbClr val="1D252D"/>
                </a:solidFill>
                <a:ln w="9525" cap="flat">
                  <a:noFill/>
                  <a:prstDash val="solid"/>
                  <a:miter/>
                </a:ln>
              </p:spPr>
              <p:txBody>
                <a:bodyPr rtlCol="0" anchor="ctr"/>
                <a:lstStyle/>
                <a:p>
                  <a:endParaRPr lang="en-GB" sz="1350"/>
                </a:p>
              </p:txBody>
            </p:sp>
            <p:sp>
              <p:nvSpPr>
                <p:cNvPr id="20" name="Freeform: Shape 19">
                  <a:extLst>
                    <a:ext uri="{FF2B5EF4-FFF2-40B4-BE49-F238E27FC236}">
                      <a16:creationId xmlns:a16="http://schemas.microsoft.com/office/drawing/2014/main" id="{7B0A926F-B431-1806-40FF-3A4E22840719}"/>
                    </a:ext>
                  </a:extLst>
                </p:cNvPr>
                <p:cNvSpPr/>
                <p:nvPr/>
              </p:nvSpPr>
              <p:spPr>
                <a:xfrm>
                  <a:off x="10293476" y="1545621"/>
                  <a:ext cx="90678" cy="184213"/>
                </a:xfrm>
                <a:custGeom>
                  <a:avLst/>
                  <a:gdLst>
                    <a:gd name="connsiteX0" fmla="*/ 0 w 90678"/>
                    <a:gd name="connsiteY0" fmla="*/ 184214 h 184213"/>
                    <a:gd name="connsiteX1" fmla="*/ 0 w 90678"/>
                    <a:gd name="connsiteY1" fmla="*/ 0 h 184213"/>
                    <a:gd name="connsiteX2" fmla="*/ 36672 w 90678"/>
                    <a:gd name="connsiteY2" fmla="*/ 0 h 184213"/>
                    <a:gd name="connsiteX3" fmla="*/ 36672 w 90678"/>
                    <a:gd name="connsiteY3" fmla="*/ 65818 h 184213"/>
                    <a:gd name="connsiteX4" fmla="*/ 54007 w 90678"/>
                    <a:gd name="connsiteY4" fmla="*/ 65818 h 184213"/>
                    <a:gd name="connsiteX5" fmla="*/ 54007 w 90678"/>
                    <a:gd name="connsiteY5" fmla="*/ 0 h 184213"/>
                    <a:gd name="connsiteX6" fmla="*/ 90678 w 90678"/>
                    <a:gd name="connsiteY6" fmla="*/ 0 h 184213"/>
                    <a:gd name="connsiteX7" fmla="*/ 90678 w 90678"/>
                    <a:gd name="connsiteY7" fmla="*/ 184214 h 184213"/>
                    <a:gd name="connsiteX8" fmla="*/ 54007 w 90678"/>
                    <a:gd name="connsiteY8" fmla="*/ 184214 h 184213"/>
                    <a:gd name="connsiteX9" fmla="*/ 54007 w 90678"/>
                    <a:gd name="connsiteY9" fmla="*/ 100584 h 184213"/>
                    <a:gd name="connsiteX10" fmla="*/ 36672 w 90678"/>
                    <a:gd name="connsiteY10" fmla="*/ 100584 h 184213"/>
                    <a:gd name="connsiteX11" fmla="*/ 36672 w 90678"/>
                    <a:gd name="connsiteY11" fmla="*/ 184214 h 184213"/>
                    <a:gd name="connsiteX12" fmla="*/ 0 w 90678"/>
                    <a:gd name="connsiteY12" fmla="*/ 184214 h 18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0678" h="184213">
                      <a:moveTo>
                        <a:pt x="0" y="184214"/>
                      </a:moveTo>
                      <a:lnTo>
                        <a:pt x="0" y="0"/>
                      </a:lnTo>
                      <a:lnTo>
                        <a:pt x="36672" y="0"/>
                      </a:lnTo>
                      <a:lnTo>
                        <a:pt x="36672" y="65818"/>
                      </a:lnTo>
                      <a:lnTo>
                        <a:pt x="54007" y="65818"/>
                      </a:lnTo>
                      <a:lnTo>
                        <a:pt x="54007" y="0"/>
                      </a:lnTo>
                      <a:lnTo>
                        <a:pt x="90678" y="0"/>
                      </a:lnTo>
                      <a:lnTo>
                        <a:pt x="90678" y="184214"/>
                      </a:lnTo>
                      <a:lnTo>
                        <a:pt x="54007" y="184214"/>
                      </a:lnTo>
                      <a:lnTo>
                        <a:pt x="54007" y="100584"/>
                      </a:lnTo>
                      <a:lnTo>
                        <a:pt x="36672" y="100584"/>
                      </a:lnTo>
                      <a:lnTo>
                        <a:pt x="36672" y="184214"/>
                      </a:lnTo>
                      <a:lnTo>
                        <a:pt x="0" y="184214"/>
                      </a:lnTo>
                      <a:close/>
                    </a:path>
                  </a:pathLst>
                </a:custGeom>
                <a:solidFill>
                  <a:srgbClr val="1D252D"/>
                </a:solidFill>
                <a:ln w="9525" cap="flat">
                  <a:noFill/>
                  <a:prstDash val="solid"/>
                  <a:miter/>
                </a:ln>
              </p:spPr>
              <p:txBody>
                <a:bodyPr rtlCol="0" anchor="ctr"/>
                <a:lstStyle/>
                <a:p>
                  <a:endParaRPr lang="en-GB" sz="1350"/>
                </a:p>
              </p:txBody>
            </p:sp>
          </p:grpSp>
        </p:grpSp>
        <p:grpSp>
          <p:nvGrpSpPr>
            <p:cNvPr id="21" name="Graphic 7">
              <a:extLst>
                <a:ext uri="{FF2B5EF4-FFF2-40B4-BE49-F238E27FC236}">
                  <a16:creationId xmlns:a16="http://schemas.microsoft.com/office/drawing/2014/main" id="{03E66843-BD5A-AFBD-7868-C58F97C43B04}"/>
                </a:ext>
              </a:extLst>
            </p:cNvPr>
            <p:cNvGrpSpPr/>
            <p:nvPr/>
          </p:nvGrpSpPr>
          <p:grpSpPr>
            <a:xfrm>
              <a:off x="9636061" y="1199673"/>
              <a:ext cx="685705" cy="300132"/>
              <a:chOff x="9636061" y="1199673"/>
              <a:chExt cx="685705" cy="300132"/>
            </a:xfrm>
          </p:grpSpPr>
          <p:sp>
            <p:nvSpPr>
              <p:cNvPr id="22" name="Freeform: Shape 21">
                <a:extLst>
                  <a:ext uri="{FF2B5EF4-FFF2-40B4-BE49-F238E27FC236}">
                    <a16:creationId xmlns:a16="http://schemas.microsoft.com/office/drawing/2014/main" id="{6D09D772-1955-7ADF-C3D5-5D8B7CA38B01}"/>
                  </a:ext>
                </a:extLst>
              </p:cNvPr>
              <p:cNvSpPr/>
              <p:nvPr/>
            </p:nvSpPr>
            <p:spPr>
              <a:xfrm>
                <a:off x="9636061" y="1199673"/>
                <a:ext cx="685705" cy="300132"/>
              </a:xfrm>
              <a:custGeom>
                <a:avLst/>
                <a:gdLst>
                  <a:gd name="connsiteX0" fmla="*/ 0 w 685705"/>
                  <a:gd name="connsiteY0" fmla="*/ 0 h 300132"/>
                  <a:gd name="connsiteX1" fmla="*/ 0 w 685705"/>
                  <a:gd name="connsiteY1" fmla="*/ 300133 h 300132"/>
                  <a:gd name="connsiteX2" fmla="*/ 685705 w 685705"/>
                  <a:gd name="connsiteY2" fmla="*/ 254318 h 300132"/>
                  <a:gd name="connsiteX3" fmla="*/ 685705 w 685705"/>
                  <a:gd name="connsiteY3" fmla="*/ 0 h 300132"/>
                  <a:gd name="connsiteX4" fmla="*/ 0 w 685705"/>
                  <a:gd name="connsiteY4" fmla="*/ 0 h 3001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705" h="300132">
                    <a:moveTo>
                      <a:pt x="0" y="0"/>
                    </a:moveTo>
                    <a:lnTo>
                      <a:pt x="0" y="300133"/>
                    </a:lnTo>
                    <a:lnTo>
                      <a:pt x="685705" y="254318"/>
                    </a:lnTo>
                    <a:lnTo>
                      <a:pt x="685705" y="0"/>
                    </a:lnTo>
                    <a:lnTo>
                      <a:pt x="0" y="0"/>
                    </a:lnTo>
                    <a:close/>
                  </a:path>
                </a:pathLst>
              </a:custGeom>
              <a:solidFill>
                <a:srgbClr val="49C5B1"/>
              </a:solidFill>
              <a:ln w="9525" cap="flat">
                <a:noFill/>
                <a:prstDash val="solid"/>
                <a:miter/>
              </a:ln>
            </p:spPr>
            <p:txBody>
              <a:bodyPr rtlCol="0" anchor="ctr"/>
              <a:lstStyle/>
              <a:p>
                <a:endParaRPr lang="en-GB" sz="1350"/>
              </a:p>
            </p:txBody>
          </p:sp>
          <p:grpSp>
            <p:nvGrpSpPr>
              <p:cNvPr id="23" name="Graphic 7">
                <a:extLst>
                  <a:ext uri="{FF2B5EF4-FFF2-40B4-BE49-F238E27FC236}">
                    <a16:creationId xmlns:a16="http://schemas.microsoft.com/office/drawing/2014/main" id="{B6294047-9C94-2FA2-9646-E6D04EB845EA}"/>
                  </a:ext>
                </a:extLst>
              </p:cNvPr>
              <p:cNvGrpSpPr/>
              <p:nvPr/>
            </p:nvGrpSpPr>
            <p:grpSpPr>
              <a:xfrm>
                <a:off x="9672066" y="1241869"/>
                <a:ext cx="616743" cy="184404"/>
                <a:chOff x="9672066" y="1241869"/>
                <a:chExt cx="616743" cy="184404"/>
              </a:xfrm>
              <a:solidFill>
                <a:srgbClr val="1D252D"/>
              </a:solidFill>
            </p:grpSpPr>
            <p:grpSp>
              <p:nvGrpSpPr>
                <p:cNvPr id="24" name="Graphic 7">
                  <a:extLst>
                    <a:ext uri="{FF2B5EF4-FFF2-40B4-BE49-F238E27FC236}">
                      <a16:creationId xmlns:a16="http://schemas.microsoft.com/office/drawing/2014/main" id="{2F9EC427-0E15-B4E7-CBE4-49539C544E3A}"/>
                    </a:ext>
                  </a:extLst>
                </p:cNvPr>
                <p:cNvGrpSpPr/>
                <p:nvPr/>
              </p:nvGrpSpPr>
              <p:grpSpPr>
                <a:xfrm>
                  <a:off x="9672066" y="1241869"/>
                  <a:ext cx="616743" cy="184404"/>
                  <a:chOff x="9672066" y="1241869"/>
                  <a:chExt cx="616743" cy="184404"/>
                </a:xfrm>
                <a:solidFill>
                  <a:srgbClr val="1D252D"/>
                </a:solidFill>
              </p:grpSpPr>
              <p:sp>
                <p:nvSpPr>
                  <p:cNvPr id="25" name="Freeform: Shape 24">
                    <a:extLst>
                      <a:ext uri="{FF2B5EF4-FFF2-40B4-BE49-F238E27FC236}">
                        <a16:creationId xmlns:a16="http://schemas.microsoft.com/office/drawing/2014/main" id="{CC93408D-E228-355A-5961-933290EE7A75}"/>
                      </a:ext>
                    </a:extLst>
                  </p:cNvPr>
                  <p:cNvSpPr/>
                  <p:nvPr/>
                </p:nvSpPr>
                <p:spPr>
                  <a:xfrm>
                    <a:off x="9672066" y="1241964"/>
                    <a:ext cx="143732" cy="184213"/>
                  </a:xfrm>
                  <a:custGeom>
                    <a:avLst/>
                    <a:gdLst>
                      <a:gd name="connsiteX0" fmla="*/ 95 w 143732"/>
                      <a:gd name="connsiteY0" fmla="*/ 184214 h 184213"/>
                      <a:gd name="connsiteX1" fmla="*/ 95 w 143732"/>
                      <a:gd name="connsiteY1" fmla="*/ 0 h 184213"/>
                      <a:gd name="connsiteX2" fmla="*/ 56292 w 143732"/>
                      <a:gd name="connsiteY2" fmla="*/ 0 h 184213"/>
                      <a:gd name="connsiteX3" fmla="*/ 71723 w 143732"/>
                      <a:gd name="connsiteY3" fmla="*/ 112395 h 184213"/>
                      <a:gd name="connsiteX4" fmla="*/ 87154 w 143732"/>
                      <a:gd name="connsiteY4" fmla="*/ 0 h 184213"/>
                      <a:gd name="connsiteX5" fmla="*/ 143733 w 143732"/>
                      <a:gd name="connsiteY5" fmla="*/ 0 h 184213"/>
                      <a:gd name="connsiteX6" fmla="*/ 143733 w 143732"/>
                      <a:gd name="connsiteY6" fmla="*/ 184214 h 184213"/>
                      <a:gd name="connsiteX7" fmla="*/ 110014 w 143732"/>
                      <a:gd name="connsiteY7" fmla="*/ 184214 h 184213"/>
                      <a:gd name="connsiteX8" fmla="*/ 110014 w 143732"/>
                      <a:gd name="connsiteY8" fmla="*/ 51435 h 184213"/>
                      <a:gd name="connsiteX9" fmla="*/ 88773 w 143732"/>
                      <a:gd name="connsiteY9" fmla="*/ 184214 h 184213"/>
                      <a:gd name="connsiteX10" fmla="*/ 55721 w 143732"/>
                      <a:gd name="connsiteY10" fmla="*/ 184214 h 184213"/>
                      <a:gd name="connsiteX11" fmla="*/ 33242 w 143732"/>
                      <a:gd name="connsiteY11" fmla="*/ 51435 h 184213"/>
                      <a:gd name="connsiteX12" fmla="*/ 33242 w 143732"/>
                      <a:gd name="connsiteY12" fmla="*/ 184214 h 184213"/>
                      <a:gd name="connsiteX13" fmla="*/ 0 w 143732"/>
                      <a:gd name="connsiteY13" fmla="*/ 184214 h 18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3732" h="184213">
                        <a:moveTo>
                          <a:pt x="95" y="184214"/>
                        </a:moveTo>
                        <a:lnTo>
                          <a:pt x="95" y="0"/>
                        </a:lnTo>
                        <a:lnTo>
                          <a:pt x="56292" y="0"/>
                        </a:lnTo>
                        <a:lnTo>
                          <a:pt x="71723" y="112395"/>
                        </a:lnTo>
                        <a:lnTo>
                          <a:pt x="87154" y="0"/>
                        </a:lnTo>
                        <a:lnTo>
                          <a:pt x="143733" y="0"/>
                        </a:lnTo>
                        <a:lnTo>
                          <a:pt x="143733" y="184214"/>
                        </a:lnTo>
                        <a:lnTo>
                          <a:pt x="110014" y="184214"/>
                        </a:lnTo>
                        <a:lnTo>
                          <a:pt x="110014" y="51435"/>
                        </a:lnTo>
                        <a:lnTo>
                          <a:pt x="88773" y="184214"/>
                        </a:lnTo>
                        <a:lnTo>
                          <a:pt x="55721" y="184214"/>
                        </a:lnTo>
                        <a:lnTo>
                          <a:pt x="33242" y="51435"/>
                        </a:lnTo>
                        <a:lnTo>
                          <a:pt x="33242" y="184214"/>
                        </a:lnTo>
                        <a:lnTo>
                          <a:pt x="0" y="184214"/>
                        </a:lnTo>
                        <a:close/>
                      </a:path>
                    </a:pathLst>
                  </a:custGeom>
                  <a:solidFill>
                    <a:srgbClr val="1D252D"/>
                  </a:solidFill>
                  <a:ln w="9525" cap="flat">
                    <a:noFill/>
                    <a:prstDash val="solid"/>
                    <a:miter/>
                  </a:ln>
                </p:spPr>
                <p:txBody>
                  <a:bodyPr rtlCol="0" anchor="ctr"/>
                  <a:lstStyle/>
                  <a:p>
                    <a:endParaRPr lang="en-GB" sz="1350"/>
                  </a:p>
                </p:txBody>
              </p:sp>
              <p:sp>
                <p:nvSpPr>
                  <p:cNvPr id="26" name="Freeform: Shape 25">
                    <a:extLst>
                      <a:ext uri="{FF2B5EF4-FFF2-40B4-BE49-F238E27FC236}">
                        <a16:creationId xmlns:a16="http://schemas.microsoft.com/office/drawing/2014/main" id="{A517C442-C83F-6B74-A80B-C852D5146716}"/>
                      </a:ext>
                    </a:extLst>
                  </p:cNvPr>
                  <p:cNvSpPr/>
                  <p:nvPr/>
                </p:nvSpPr>
                <p:spPr>
                  <a:xfrm>
                    <a:off x="9832181" y="1241964"/>
                    <a:ext cx="76104" cy="184308"/>
                  </a:xfrm>
                  <a:custGeom>
                    <a:avLst/>
                    <a:gdLst>
                      <a:gd name="connsiteX0" fmla="*/ 0 w 76104"/>
                      <a:gd name="connsiteY0" fmla="*/ 184214 h 184308"/>
                      <a:gd name="connsiteX1" fmla="*/ 0 w 76104"/>
                      <a:gd name="connsiteY1" fmla="*/ 0 h 184308"/>
                      <a:gd name="connsiteX2" fmla="*/ 73819 w 76104"/>
                      <a:gd name="connsiteY2" fmla="*/ 0 h 184308"/>
                      <a:gd name="connsiteX3" fmla="*/ 73819 w 76104"/>
                      <a:gd name="connsiteY3" fmla="*/ 35624 h 184308"/>
                      <a:gd name="connsiteX4" fmla="*/ 37529 w 76104"/>
                      <a:gd name="connsiteY4" fmla="*/ 35624 h 184308"/>
                      <a:gd name="connsiteX5" fmla="*/ 37529 w 76104"/>
                      <a:gd name="connsiteY5" fmla="*/ 71438 h 184308"/>
                      <a:gd name="connsiteX6" fmla="*/ 72295 w 76104"/>
                      <a:gd name="connsiteY6" fmla="*/ 71438 h 184308"/>
                      <a:gd name="connsiteX7" fmla="*/ 72295 w 76104"/>
                      <a:gd name="connsiteY7" fmla="*/ 106204 h 184308"/>
                      <a:gd name="connsiteX8" fmla="*/ 37529 w 76104"/>
                      <a:gd name="connsiteY8" fmla="*/ 106204 h 184308"/>
                      <a:gd name="connsiteX9" fmla="*/ 37529 w 76104"/>
                      <a:gd name="connsiteY9" fmla="*/ 148495 h 184308"/>
                      <a:gd name="connsiteX10" fmla="*/ 76105 w 76104"/>
                      <a:gd name="connsiteY10" fmla="*/ 148495 h 184308"/>
                      <a:gd name="connsiteX11" fmla="*/ 76105 w 76104"/>
                      <a:gd name="connsiteY11" fmla="*/ 184309 h 184308"/>
                      <a:gd name="connsiteX12" fmla="*/ 0 w 76104"/>
                      <a:gd name="connsiteY12" fmla="*/ 184309 h 184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6104" h="184308">
                        <a:moveTo>
                          <a:pt x="0" y="184214"/>
                        </a:moveTo>
                        <a:lnTo>
                          <a:pt x="0" y="0"/>
                        </a:lnTo>
                        <a:lnTo>
                          <a:pt x="73819" y="0"/>
                        </a:lnTo>
                        <a:lnTo>
                          <a:pt x="73819" y="35624"/>
                        </a:lnTo>
                        <a:lnTo>
                          <a:pt x="37529" y="35624"/>
                        </a:lnTo>
                        <a:lnTo>
                          <a:pt x="37529" y="71438"/>
                        </a:lnTo>
                        <a:lnTo>
                          <a:pt x="72295" y="71438"/>
                        </a:lnTo>
                        <a:lnTo>
                          <a:pt x="72295" y="106204"/>
                        </a:lnTo>
                        <a:lnTo>
                          <a:pt x="37529" y="106204"/>
                        </a:lnTo>
                        <a:lnTo>
                          <a:pt x="37529" y="148495"/>
                        </a:lnTo>
                        <a:lnTo>
                          <a:pt x="76105" y="148495"/>
                        </a:lnTo>
                        <a:lnTo>
                          <a:pt x="76105" y="184309"/>
                        </a:lnTo>
                        <a:lnTo>
                          <a:pt x="0" y="184309"/>
                        </a:lnTo>
                        <a:close/>
                      </a:path>
                    </a:pathLst>
                  </a:custGeom>
                  <a:solidFill>
                    <a:srgbClr val="1D252D"/>
                  </a:solidFill>
                  <a:ln w="9525" cap="flat">
                    <a:noFill/>
                    <a:prstDash val="solid"/>
                    <a:miter/>
                  </a:ln>
                </p:spPr>
                <p:txBody>
                  <a:bodyPr rtlCol="0" anchor="ctr"/>
                  <a:lstStyle/>
                  <a:p>
                    <a:endParaRPr lang="en-GB" sz="1350"/>
                  </a:p>
                </p:txBody>
              </p:sp>
              <p:sp>
                <p:nvSpPr>
                  <p:cNvPr id="27" name="Freeform: Shape 26">
                    <a:extLst>
                      <a:ext uri="{FF2B5EF4-FFF2-40B4-BE49-F238E27FC236}">
                        <a16:creationId xmlns:a16="http://schemas.microsoft.com/office/drawing/2014/main" id="{2734D832-6B21-9DFB-44D1-C18D3588FB14}"/>
                      </a:ext>
                    </a:extLst>
                  </p:cNvPr>
                  <p:cNvSpPr/>
                  <p:nvPr/>
                </p:nvSpPr>
                <p:spPr>
                  <a:xfrm>
                    <a:off x="10024300" y="1241869"/>
                    <a:ext cx="80677" cy="184308"/>
                  </a:xfrm>
                  <a:custGeom>
                    <a:avLst/>
                    <a:gdLst>
                      <a:gd name="connsiteX0" fmla="*/ 21907 w 80677"/>
                      <a:gd name="connsiteY0" fmla="*/ 184309 h 184308"/>
                      <a:gd name="connsiteX1" fmla="*/ 21907 w 80677"/>
                      <a:gd name="connsiteY1" fmla="*/ 35433 h 184308"/>
                      <a:gd name="connsiteX2" fmla="*/ 0 w 80677"/>
                      <a:gd name="connsiteY2" fmla="*/ 35433 h 184308"/>
                      <a:gd name="connsiteX3" fmla="*/ 0 w 80677"/>
                      <a:gd name="connsiteY3" fmla="*/ 0 h 184308"/>
                      <a:gd name="connsiteX4" fmla="*/ 80677 w 80677"/>
                      <a:gd name="connsiteY4" fmla="*/ 0 h 184308"/>
                      <a:gd name="connsiteX5" fmla="*/ 80677 w 80677"/>
                      <a:gd name="connsiteY5" fmla="*/ 35433 h 184308"/>
                      <a:gd name="connsiteX6" fmla="*/ 58770 w 80677"/>
                      <a:gd name="connsiteY6" fmla="*/ 35433 h 184308"/>
                      <a:gd name="connsiteX7" fmla="*/ 58770 w 80677"/>
                      <a:gd name="connsiteY7" fmla="*/ 184309 h 184308"/>
                      <a:gd name="connsiteX8" fmla="*/ 21907 w 80677"/>
                      <a:gd name="connsiteY8" fmla="*/ 184309 h 184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677" h="184308">
                        <a:moveTo>
                          <a:pt x="21907" y="184309"/>
                        </a:moveTo>
                        <a:lnTo>
                          <a:pt x="21907" y="35433"/>
                        </a:lnTo>
                        <a:lnTo>
                          <a:pt x="0" y="35433"/>
                        </a:lnTo>
                        <a:lnTo>
                          <a:pt x="0" y="0"/>
                        </a:lnTo>
                        <a:lnTo>
                          <a:pt x="80677" y="0"/>
                        </a:lnTo>
                        <a:lnTo>
                          <a:pt x="80677" y="35433"/>
                        </a:lnTo>
                        <a:lnTo>
                          <a:pt x="58770" y="35433"/>
                        </a:lnTo>
                        <a:lnTo>
                          <a:pt x="58770" y="184309"/>
                        </a:lnTo>
                        <a:lnTo>
                          <a:pt x="21907" y="184309"/>
                        </a:lnTo>
                        <a:close/>
                      </a:path>
                    </a:pathLst>
                  </a:custGeom>
                  <a:solidFill>
                    <a:srgbClr val="1D252D"/>
                  </a:solidFill>
                  <a:ln w="9525" cap="flat">
                    <a:noFill/>
                    <a:prstDash val="solid"/>
                    <a:miter/>
                  </a:ln>
                </p:spPr>
                <p:txBody>
                  <a:bodyPr rtlCol="0" anchor="ctr"/>
                  <a:lstStyle/>
                  <a:p>
                    <a:endParaRPr lang="en-GB" sz="1350"/>
                  </a:p>
                </p:txBody>
              </p:sp>
              <p:sp>
                <p:nvSpPr>
                  <p:cNvPr id="28" name="Freeform: Shape 27">
                    <a:extLst>
                      <a:ext uri="{FF2B5EF4-FFF2-40B4-BE49-F238E27FC236}">
                        <a16:creationId xmlns:a16="http://schemas.microsoft.com/office/drawing/2014/main" id="{99BDCBF5-51FB-2EAB-1E06-894B9BF3333F}"/>
                      </a:ext>
                    </a:extLst>
                  </p:cNvPr>
                  <p:cNvSpPr/>
                  <p:nvPr/>
                </p:nvSpPr>
                <p:spPr>
                  <a:xfrm>
                    <a:off x="10104977" y="1241964"/>
                    <a:ext cx="97821" cy="184213"/>
                  </a:xfrm>
                  <a:custGeom>
                    <a:avLst/>
                    <a:gdLst>
                      <a:gd name="connsiteX0" fmla="*/ 0 w 97821"/>
                      <a:gd name="connsiteY0" fmla="*/ 184214 h 184213"/>
                      <a:gd name="connsiteX1" fmla="*/ 17812 w 97821"/>
                      <a:gd name="connsiteY1" fmla="*/ 0 h 184213"/>
                      <a:gd name="connsiteX2" fmla="*/ 80200 w 97821"/>
                      <a:gd name="connsiteY2" fmla="*/ 0 h 184213"/>
                      <a:gd name="connsiteX3" fmla="*/ 97821 w 97821"/>
                      <a:gd name="connsiteY3" fmla="*/ 184214 h 184213"/>
                      <a:gd name="connsiteX4" fmla="*/ 62865 w 97821"/>
                      <a:gd name="connsiteY4" fmla="*/ 184214 h 184213"/>
                      <a:gd name="connsiteX5" fmla="*/ 60293 w 97821"/>
                      <a:gd name="connsiteY5" fmla="*/ 154400 h 184213"/>
                      <a:gd name="connsiteX6" fmla="*/ 38005 w 97821"/>
                      <a:gd name="connsiteY6" fmla="*/ 154400 h 184213"/>
                      <a:gd name="connsiteX7" fmla="*/ 35814 w 97821"/>
                      <a:gd name="connsiteY7" fmla="*/ 184214 h 184213"/>
                      <a:gd name="connsiteX8" fmla="*/ 0 w 97821"/>
                      <a:gd name="connsiteY8" fmla="*/ 184214 h 184213"/>
                      <a:gd name="connsiteX9" fmla="*/ 40767 w 97821"/>
                      <a:gd name="connsiteY9" fmla="*/ 125063 h 184213"/>
                      <a:gd name="connsiteX10" fmla="*/ 57531 w 97821"/>
                      <a:gd name="connsiteY10" fmla="*/ 125063 h 184213"/>
                      <a:gd name="connsiteX11" fmla="*/ 49339 w 97821"/>
                      <a:gd name="connsiteY11" fmla="*/ 31337 h 184213"/>
                      <a:gd name="connsiteX12" fmla="*/ 47625 w 97821"/>
                      <a:gd name="connsiteY12" fmla="*/ 31337 h 184213"/>
                      <a:gd name="connsiteX13" fmla="*/ 40767 w 97821"/>
                      <a:gd name="connsiteY13" fmla="*/ 125063 h 18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7821" h="184213">
                        <a:moveTo>
                          <a:pt x="0" y="184214"/>
                        </a:moveTo>
                        <a:lnTo>
                          <a:pt x="17812" y="0"/>
                        </a:lnTo>
                        <a:lnTo>
                          <a:pt x="80200" y="0"/>
                        </a:lnTo>
                        <a:lnTo>
                          <a:pt x="97821" y="184214"/>
                        </a:lnTo>
                        <a:lnTo>
                          <a:pt x="62865" y="184214"/>
                        </a:lnTo>
                        <a:lnTo>
                          <a:pt x="60293" y="154400"/>
                        </a:lnTo>
                        <a:lnTo>
                          <a:pt x="38005" y="154400"/>
                        </a:lnTo>
                        <a:lnTo>
                          <a:pt x="35814" y="184214"/>
                        </a:lnTo>
                        <a:lnTo>
                          <a:pt x="0" y="184214"/>
                        </a:lnTo>
                        <a:close/>
                        <a:moveTo>
                          <a:pt x="40767" y="125063"/>
                        </a:moveTo>
                        <a:lnTo>
                          <a:pt x="57531" y="125063"/>
                        </a:lnTo>
                        <a:lnTo>
                          <a:pt x="49339" y="31337"/>
                        </a:lnTo>
                        <a:lnTo>
                          <a:pt x="47625" y="31337"/>
                        </a:lnTo>
                        <a:lnTo>
                          <a:pt x="40767" y="125063"/>
                        </a:lnTo>
                        <a:close/>
                      </a:path>
                    </a:pathLst>
                  </a:custGeom>
                  <a:solidFill>
                    <a:srgbClr val="1D252D"/>
                  </a:solidFill>
                  <a:ln w="9525" cap="flat">
                    <a:noFill/>
                    <a:prstDash val="solid"/>
                    <a:miter/>
                  </a:ln>
                </p:spPr>
                <p:txBody>
                  <a:bodyPr rtlCol="0" anchor="ctr"/>
                  <a:lstStyle/>
                  <a:p>
                    <a:endParaRPr lang="en-GB" sz="1350"/>
                  </a:p>
                </p:txBody>
              </p:sp>
              <p:sp>
                <p:nvSpPr>
                  <p:cNvPr id="29" name="Freeform: Shape 28">
                    <a:extLst>
                      <a:ext uri="{FF2B5EF4-FFF2-40B4-BE49-F238E27FC236}">
                        <a16:creationId xmlns:a16="http://schemas.microsoft.com/office/drawing/2014/main" id="{83B39184-9194-4A80-CF07-246EAFF23EE6}"/>
                      </a:ext>
                    </a:extLst>
                  </p:cNvPr>
                  <p:cNvSpPr/>
                  <p:nvPr/>
                </p:nvSpPr>
                <p:spPr>
                  <a:xfrm>
                    <a:off x="10213943" y="1241964"/>
                    <a:ext cx="74866" cy="184308"/>
                  </a:xfrm>
                  <a:custGeom>
                    <a:avLst/>
                    <a:gdLst>
                      <a:gd name="connsiteX0" fmla="*/ 0 w 74866"/>
                      <a:gd name="connsiteY0" fmla="*/ 184214 h 184308"/>
                      <a:gd name="connsiteX1" fmla="*/ 0 w 74866"/>
                      <a:gd name="connsiteY1" fmla="*/ 0 h 184308"/>
                      <a:gd name="connsiteX2" fmla="*/ 36862 w 74866"/>
                      <a:gd name="connsiteY2" fmla="*/ 0 h 184308"/>
                      <a:gd name="connsiteX3" fmla="*/ 36862 w 74866"/>
                      <a:gd name="connsiteY3" fmla="*/ 152972 h 184308"/>
                      <a:gd name="connsiteX4" fmla="*/ 74866 w 74866"/>
                      <a:gd name="connsiteY4" fmla="*/ 152972 h 184308"/>
                      <a:gd name="connsiteX5" fmla="*/ 74866 w 74866"/>
                      <a:gd name="connsiteY5" fmla="*/ 184309 h 184308"/>
                      <a:gd name="connsiteX6" fmla="*/ 0 w 74866"/>
                      <a:gd name="connsiteY6" fmla="*/ 184309 h 184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866" h="184308">
                        <a:moveTo>
                          <a:pt x="0" y="184214"/>
                        </a:moveTo>
                        <a:lnTo>
                          <a:pt x="0" y="0"/>
                        </a:lnTo>
                        <a:lnTo>
                          <a:pt x="36862" y="0"/>
                        </a:lnTo>
                        <a:lnTo>
                          <a:pt x="36862" y="152972"/>
                        </a:lnTo>
                        <a:lnTo>
                          <a:pt x="74866" y="152972"/>
                        </a:lnTo>
                        <a:lnTo>
                          <a:pt x="74866" y="184309"/>
                        </a:lnTo>
                        <a:lnTo>
                          <a:pt x="0" y="184309"/>
                        </a:lnTo>
                        <a:close/>
                      </a:path>
                    </a:pathLst>
                  </a:custGeom>
                  <a:solidFill>
                    <a:srgbClr val="1D252D"/>
                  </a:solidFill>
                  <a:ln w="9525" cap="flat">
                    <a:noFill/>
                    <a:prstDash val="solid"/>
                    <a:miter/>
                  </a:ln>
                </p:spPr>
                <p:txBody>
                  <a:bodyPr rtlCol="0" anchor="ctr"/>
                  <a:lstStyle/>
                  <a:p>
                    <a:endParaRPr lang="en-GB" sz="1350"/>
                  </a:p>
                </p:txBody>
              </p:sp>
            </p:grpSp>
            <p:sp>
              <p:nvSpPr>
                <p:cNvPr id="30" name="Freeform: Shape 29">
                  <a:extLst>
                    <a:ext uri="{FF2B5EF4-FFF2-40B4-BE49-F238E27FC236}">
                      <a16:creationId xmlns:a16="http://schemas.microsoft.com/office/drawing/2014/main" id="{FF6450AD-AE1B-27C5-91D3-32A560939B88}"/>
                    </a:ext>
                  </a:extLst>
                </p:cNvPr>
                <p:cNvSpPr/>
                <p:nvPr/>
              </p:nvSpPr>
              <p:spPr>
                <a:xfrm>
                  <a:off x="9920478" y="1241964"/>
                  <a:ext cx="93440" cy="184213"/>
                </a:xfrm>
                <a:custGeom>
                  <a:avLst/>
                  <a:gdLst>
                    <a:gd name="connsiteX0" fmla="*/ 59912 w 93440"/>
                    <a:gd name="connsiteY0" fmla="*/ 91345 h 184213"/>
                    <a:gd name="connsiteX1" fmla="*/ 37909 w 93440"/>
                    <a:gd name="connsiteY1" fmla="*/ 0 h 184213"/>
                    <a:gd name="connsiteX2" fmla="*/ 0 w 93440"/>
                    <a:gd name="connsiteY2" fmla="*/ 0 h 184213"/>
                    <a:gd name="connsiteX3" fmla="*/ 0 w 93440"/>
                    <a:gd name="connsiteY3" fmla="*/ 184214 h 184213"/>
                    <a:gd name="connsiteX4" fmla="*/ 33909 w 93440"/>
                    <a:gd name="connsiteY4" fmla="*/ 184214 h 184213"/>
                    <a:gd name="connsiteX5" fmla="*/ 33909 w 93440"/>
                    <a:gd name="connsiteY5" fmla="*/ 88773 h 184213"/>
                    <a:gd name="connsiteX6" fmla="*/ 57340 w 93440"/>
                    <a:gd name="connsiteY6" fmla="*/ 184214 h 184213"/>
                    <a:gd name="connsiteX7" fmla="*/ 93440 w 93440"/>
                    <a:gd name="connsiteY7" fmla="*/ 184214 h 184213"/>
                    <a:gd name="connsiteX8" fmla="*/ 93440 w 93440"/>
                    <a:gd name="connsiteY8" fmla="*/ 0 h 184213"/>
                    <a:gd name="connsiteX9" fmla="*/ 59912 w 93440"/>
                    <a:gd name="connsiteY9" fmla="*/ 0 h 184213"/>
                    <a:gd name="connsiteX10" fmla="*/ 59912 w 93440"/>
                    <a:gd name="connsiteY10" fmla="*/ 91345 h 18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3440" h="184213">
                      <a:moveTo>
                        <a:pt x="59912" y="91345"/>
                      </a:moveTo>
                      <a:lnTo>
                        <a:pt x="37909" y="0"/>
                      </a:lnTo>
                      <a:lnTo>
                        <a:pt x="0" y="0"/>
                      </a:lnTo>
                      <a:lnTo>
                        <a:pt x="0" y="184214"/>
                      </a:lnTo>
                      <a:lnTo>
                        <a:pt x="33909" y="184214"/>
                      </a:lnTo>
                      <a:lnTo>
                        <a:pt x="33909" y="88773"/>
                      </a:lnTo>
                      <a:lnTo>
                        <a:pt x="57340" y="184214"/>
                      </a:lnTo>
                      <a:lnTo>
                        <a:pt x="93440" y="184214"/>
                      </a:lnTo>
                      <a:lnTo>
                        <a:pt x="93440" y="0"/>
                      </a:lnTo>
                      <a:lnTo>
                        <a:pt x="59912" y="0"/>
                      </a:lnTo>
                      <a:lnTo>
                        <a:pt x="59912" y="91345"/>
                      </a:lnTo>
                      <a:close/>
                    </a:path>
                  </a:pathLst>
                </a:custGeom>
                <a:solidFill>
                  <a:srgbClr val="1D252D"/>
                </a:solidFill>
                <a:ln w="9525" cap="flat">
                  <a:noFill/>
                  <a:prstDash val="solid"/>
                  <a:miter/>
                </a:ln>
              </p:spPr>
              <p:txBody>
                <a:bodyPr rtlCol="0" anchor="ctr"/>
                <a:lstStyle/>
                <a:p>
                  <a:endParaRPr lang="en-GB" sz="1350"/>
                </a:p>
              </p:txBody>
            </p:sp>
          </p:grpSp>
        </p:grpSp>
        <p:grpSp>
          <p:nvGrpSpPr>
            <p:cNvPr id="31" name="Graphic 7">
              <a:extLst>
                <a:ext uri="{FF2B5EF4-FFF2-40B4-BE49-F238E27FC236}">
                  <a16:creationId xmlns:a16="http://schemas.microsoft.com/office/drawing/2014/main" id="{12976BBB-B56B-CE4F-A0A4-74B1DB80E93A}"/>
                </a:ext>
              </a:extLst>
            </p:cNvPr>
            <p:cNvGrpSpPr/>
            <p:nvPr/>
          </p:nvGrpSpPr>
          <p:grpSpPr>
            <a:xfrm>
              <a:off x="9789032" y="1015841"/>
              <a:ext cx="636555" cy="164020"/>
              <a:chOff x="9789032" y="1015841"/>
              <a:chExt cx="636555" cy="164020"/>
            </a:xfrm>
            <a:solidFill>
              <a:srgbClr val="1D252D"/>
            </a:solidFill>
          </p:grpSpPr>
          <p:sp>
            <p:nvSpPr>
              <p:cNvPr id="32" name="Freeform: Shape 31">
                <a:extLst>
                  <a:ext uri="{FF2B5EF4-FFF2-40B4-BE49-F238E27FC236}">
                    <a16:creationId xmlns:a16="http://schemas.microsoft.com/office/drawing/2014/main" id="{7370FD66-301A-48E4-F0FD-86E3F492D685}"/>
                  </a:ext>
                </a:extLst>
              </p:cNvPr>
              <p:cNvSpPr/>
              <p:nvPr/>
            </p:nvSpPr>
            <p:spPr>
              <a:xfrm>
                <a:off x="9789032" y="1015841"/>
                <a:ext cx="80581" cy="164020"/>
              </a:xfrm>
              <a:custGeom>
                <a:avLst/>
                <a:gdLst>
                  <a:gd name="connsiteX0" fmla="*/ 10763 w 80581"/>
                  <a:gd name="connsiteY0" fmla="*/ 152876 h 164020"/>
                  <a:gd name="connsiteX1" fmla="*/ 0 w 80581"/>
                  <a:gd name="connsiteY1" fmla="*/ 122682 h 164020"/>
                  <a:gd name="connsiteX2" fmla="*/ 0 w 80581"/>
                  <a:gd name="connsiteY2" fmla="*/ 48006 h 164020"/>
                  <a:gd name="connsiteX3" fmla="*/ 9716 w 80581"/>
                  <a:gd name="connsiteY3" fmla="*/ 12097 h 164020"/>
                  <a:gd name="connsiteX4" fmla="*/ 40100 w 80581"/>
                  <a:gd name="connsiteY4" fmla="*/ 0 h 164020"/>
                  <a:gd name="connsiteX5" fmla="*/ 69152 w 80581"/>
                  <a:gd name="connsiteY5" fmla="*/ 9716 h 164020"/>
                  <a:gd name="connsiteX6" fmla="*/ 80201 w 80581"/>
                  <a:gd name="connsiteY6" fmla="*/ 37624 h 164020"/>
                  <a:gd name="connsiteX7" fmla="*/ 80201 w 80581"/>
                  <a:gd name="connsiteY7" fmla="*/ 65913 h 164020"/>
                  <a:gd name="connsiteX8" fmla="*/ 47720 w 80581"/>
                  <a:gd name="connsiteY8" fmla="*/ 65913 h 164020"/>
                  <a:gd name="connsiteX9" fmla="*/ 47720 w 80581"/>
                  <a:gd name="connsiteY9" fmla="*/ 41624 h 164020"/>
                  <a:gd name="connsiteX10" fmla="*/ 46006 w 80581"/>
                  <a:gd name="connsiteY10" fmla="*/ 32099 h 164020"/>
                  <a:gd name="connsiteX11" fmla="*/ 40100 w 80581"/>
                  <a:gd name="connsiteY11" fmla="*/ 29528 h 164020"/>
                  <a:gd name="connsiteX12" fmla="*/ 34100 w 80581"/>
                  <a:gd name="connsiteY12" fmla="*/ 32480 h 164020"/>
                  <a:gd name="connsiteX13" fmla="*/ 32481 w 80581"/>
                  <a:gd name="connsiteY13" fmla="*/ 41243 h 164020"/>
                  <a:gd name="connsiteX14" fmla="*/ 32481 w 80581"/>
                  <a:gd name="connsiteY14" fmla="*/ 122492 h 164020"/>
                  <a:gd name="connsiteX15" fmla="*/ 34386 w 80581"/>
                  <a:gd name="connsiteY15" fmla="*/ 131731 h 164020"/>
                  <a:gd name="connsiteX16" fmla="*/ 40100 w 80581"/>
                  <a:gd name="connsiteY16" fmla="*/ 134588 h 164020"/>
                  <a:gd name="connsiteX17" fmla="*/ 47720 w 80581"/>
                  <a:gd name="connsiteY17" fmla="*/ 122492 h 164020"/>
                  <a:gd name="connsiteX18" fmla="*/ 47720 w 80581"/>
                  <a:gd name="connsiteY18" fmla="*/ 93345 h 164020"/>
                  <a:gd name="connsiteX19" fmla="*/ 80582 w 80581"/>
                  <a:gd name="connsiteY19" fmla="*/ 93345 h 164020"/>
                  <a:gd name="connsiteX20" fmla="*/ 80582 w 80581"/>
                  <a:gd name="connsiteY20" fmla="*/ 123825 h 164020"/>
                  <a:gd name="connsiteX21" fmla="*/ 39338 w 80581"/>
                  <a:gd name="connsiteY21" fmla="*/ 164021 h 164020"/>
                  <a:gd name="connsiteX22" fmla="*/ 10763 w 80581"/>
                  <a:gd name="connsiteY22" fmla="*/ 153067 h 164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0581" h="164020">
                    <a:moveTo>
                      <a:pt x="10763" y="152876"/>
                    </a:moveTo>
                    <a:cubicBezTo>
                      <a:pt x="3620" y="145542"/>
                      <a:pt x="0" y="135541"/>
                      <a:pt x="0" y="122682"/>
                    </a:cubicBezTo>
                    <a:lnTo>
                      <a:pt x="0" y="48006"/>
                    </a:lnTo>
                    <a:cubicBezTo>
                      <a:pt x="0" y="32099"/>
                      <a:pt x="3239" y="20098"/>
                      <a:pt x="9716" y="12097"/>
                    </a:cubicBezTo>
                    <a:cubicBezTo>
                      <a:pt x="16193" y="4001"/>
                      <a:pt x="26289" y="0"/>
                      <a:pt x="40100" y="0"/>
                    </a:cubicBezTo>
                    <a:cubicBezTo>
                      <a:pt x="52102" y="0"/>
                      <a:pt x="61818" y="3239"/>
                      <a:pt x="69152" y="9716"/>
                    </a:cubicBezTo>
                    <a:cubicBezTo>
                      <a:pt x="76486" y="16193"/>
                      <a:pt x="80201" y="25527"/>
                      <a:pt x="80201" y="37624"/>
                    </a:cubicBezTo>
                    <a:lnTo>
                      <a:pt x="80201" y="65913"/>
                    </a:lnTo>
                    <a:lnTo>
                      <a:pt x="47720" y="65913"/>
                    </a:lnTo>
                    <a:lnTo>
                      <a:pt x="47720" y="41624"/>
                    </a:lnTo>
                    <a:cubicBezTo>
                      <a:pt x="47720" y="37052"/>
                      <a:pt x="47149" y="33909"/>
                      <a:pt x="46006" y="32099"/>
                    </a:cubicBezTo>
                    <a:cubicBezTo>
                      <a:pt x="44863" y="30385"/>
                      <a:pt x="42863" y="29528"/>
                      <a:pt x="40100" y="29528"/>
                    </a:cubicBezTo>
                    <a:cubicBezTo>
                      <a:pt x="37338" y="29528"/>
                      <a:pt x="35147" y="30480"/>
                      <a:pt x="34100" y="32480"/>
                    </a:cubicBezTo>
                    <a:cubicBezTo>
                      <a:pt x="33052" y="34481"/>
                      <a:pt x="32481" y="37433"/>
                      <a:pt x="32481" y="41243"/>
                    </a:cubicBezTo>
                    <a:lnTo>
                      <a:pt x="32481" y="122492"/>
                    </a:lnTo>
                    <a:cubicBezTo>
                      <a:pt x="32481" y="126683"/>
                      <a:pt x="33147" y="129826"/>
                      <a:pt x="34386" y="131731"/>
                    </a:cubicBezTo>
                    <a:cubicBezTo>
                      <a:pt x="35624" y="133636"/>
                      <a:pt x="37529" y="134588"/>
                      <a:pt x="40100" y="134588"/>
                    </a:cubicBezTo>
                    <a:cubicBezTo>
                      <a:pt x="45149" y="134588"/>
                      <a:pt x="47720" y="130588"/>
                      <a:pt x="47720" y="122492"/>
                    </a:cubicBezTo>
                    <a:lnTo>
                      <a:pt x="47720" y="93345"/>
                    </a:lnTo>
                    <a:lnTo>
                      <a:pt x="80582" y="93345"/>
                    </a:lnTo>
                    <a:lnTo>
                      <a:pt x="80582" y="123825"/>
                    </a:lnTo>
                    <a:cubicBezTo>
                      <a:pt x="80582" y="150686"/>
                      <a:pt x="66866" y="164021"/>
                      <a:pt x="39338" y="164021"/>
                    </a:cubicBezTo>
                    <a:cubicBezTo>
                      <a:pt x="27432" y="164021"/>
                      <a:pt x="17907" y="160401"/>
                      <a:pt x="10763" y="153067"/>
                    </a:cubicBezTo>
                    <a:close/>
                  </a:path>
                </a:pathLst>
              </a:custGeom>
              <a:solidFill>
                <a:srgbClr val="1D252D"/>
              </a:solidFill>
              <a:ln w="9525" cap="flat">
                <a:noFill/>
                <a:prstDash val="solid"/>
                <a:miter/>
              </a:ln>
            </p:spPr>
            <p:txBody>
              <a:bodyPr rtlCol="0" anchor="ctr"/>
              <a:lstStyle/>
              <a:p>
                <a:endParaRPr lang="en-GB" sz="1350"/>
              </a:p>
            </p:txBody>
          </p:sp>
          <p:sp>
            <p:nvSpPr>
              <p:cNvPr id="33" name="Freeform: Shape 32">
                <a:extLst>
                  <a:ext uri="{FF2B5EF4-FFF2-40B4-BE49-F238E27FC236}">
                    <a16:creationId xmlns:a16="http://schemas.microsoft.com/office/drawing/2014/main" id="{FD437480-DF7D-C09D-3086-2E461A5D0BDD}"/>
                  </a:ext>
                </a:extLst>
              </p:cNvPr>
              <p:cNvSpPr/>
              <p:nvPr/>
            </p:nvSpPr>
            <p:spPr>
              <a:xfrm>
                <a:off x="9882378" y="1017841"/>
                <a:ext cx="66198" cy="159924"/>
              </a:xfrm>
              <a:custGeom>
                <a:avLst/>
                <a:gdLst>
                  <a:gd name="connsiteX0" fmla="*/ 0 w 66198"/>
                  <a:gd name="connsiteY0" fmla="*/ 159925 h 159924"/>
                  <a:gd name="connsiteX1" fmla="*/ 0 w 66198"/>
                  <a:gd name="connsiteY1" fmla="*/ 0 h 159924"/>
                  <a:gd name="connsiteX2" fmla="*/ 64103 w 66198"/>
                  <a:gd name="connsiteY2" fmla="*/ 0 h 159924"/>
                  <a:gd name="connsiteX3" fmla="*/ 64103 w 66198"/>
                  <a:gd name="connsiteY3" fmla="*/ 30861 h 159924"/>
                  <a:gd name="connsiteX4" fmla="*/ 32671 w 66198"/>
                  <a:gd name="connsiteY4" fmla="*/ 30861 h 159924"/>
                  <a:gd name="connsiteX5" fmla="*/ 32671 w 66198"/>
                  <a:gd name="connsiteY5" fmla="*/ 61913 h 159924"/>
                  <a:gd name="connsiteX6" fmla="*/ 62865 w 66198"/>
                  <a:gd name="connsiteY6" fmla="*/ 61913 h 159924"/>
                  <a:gd name="connsiteX7" fmla="*/ 62865 w 66198"/>
                  <a:gd name="connsiteY7" fmla="*/ 92107 h 159924"/>
                  <a:gd name="connsiteX8" fmla="*/ 32671 w 66198"/>
                  <a:gd name="connsiteY8" fmla="*/ 92107 h 159924"/>
                  <a:gd name="connsiteX9" fmla="*/ 32671 w 66198"/>
                  <a:gd name="connsiteY9" fmla="*/ 128778 h 159924"/>
                  <a:gd name="connsiteX10" fmla="*/ 66198 w 66198"/>
                  <a:gd name="connsiteY10" fmla="*/ 128778 h 159924"/>
                  <a:gd name="connsiteX11" fmla="*/ 66198 w 66198"/>
                  <a:gd name="connsiteY11" fmla="*/ 159829 h 159924"/>
                  <a:gd name="connsiteX12" fmla="*/ 95 w 66198"/>
                  <a:gd name="connsiteY12" fmla="*/ 159829 h 159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6198" h="159924">
                    <a:moveTo>
                      <a:pt x="0" y="159925"/>
                    </a:moveTo>
                    <a:lnTo>
                      <a:pt x="0" y="0"/>
                    </a:lnTo>
                    <a:lnTo>
                      <a:pt x="64103" y="0"/>
                    </a:lnTo>
                    <a:lnTo>
                      <a:pt x="64103" y="30861"/>
                    </a:lnTo>
                    <a:lnTo>
                      <a:pt x="32671" y="30861"/>
                    </a:lnTo>
                    <a:lnTo>
                      <a:pt x="32671" y="61913"/>
                    </a:lnTo>
                    <a:lnTo>
                      <a:pt x="62865" y="61913"/>
                    </a:lnTo>
                    <a:lnTo>
                      <a:pt x="62865" y="92107"/>
                    </a:lnTo>
                    <a:lnTo>
                      <a:pt x="32671" y="92107"/>
                    </a:lnTo>
                    <a:lnTo>
                      <a:pt x="32671" y="128778"/>
                    </a:lnTo>
                    <a:lnTo>
                      <a:pt x="66198" y="128778"/>
                    </a:lnTo>
                    <a:lnTo>
                      <a:pt x="66198" y="159829"/>
                    </a:lnTo>
                    <a:lnTo>
                      <a:pt x="95" y="159829"/>
                    </a:lnTo>
                    <a:close/>
                  </a:path>
                </a:pathLst>
              </a:custGeom>
              <a:solidFill>
                <a:srgbClr val="1D252D"/>
              </a:solidFill>
              <a:ln w="9525" cap="flat">
                <a:noFill/>
                <a:prstDash val="solid"/>
                <a:miter/>
              </a:ln>
            </p:spPr>
            <p:txBody>
              <a:bodyPr rtlCol="0" anchor="ctr"/>
              <a:lstStyle/>
              <a:p>
                <a:endParaRPr lang="en-GB" sz="1350"/>
              </a:p>
            </p:txBody>
          </p:sp>
          <p:sp>
            <p:nvSpPr>
              <p:cNvPr id="34" name="Freeform: Shape 33">
                <a:extLst>
                  <a:ext uri="{FF2B5EF4-FFF2-40B4-BE49-F238E27FC236}">
                    <a16:creationId xmlns:a16="http://schemas.microsoft.com/office/drawing/2014/main" id="{FFDDFF5B-C2E4-6045-D53B-8F04F66743E5}"/>
                  </a:ext>
                </a:extLst>
              </p:cNvPr>
              <p:cNvSpPr/>
              <p:nvPr/>
            </p:nvSpPr>
            <p:spPr>
              <a:xfrm>
                <a:off x="9961054" y="1017746"/>
                <a:ext cx="80581" cy="160020"/>
              </a:xfrm>
              <a:custGeom>
                <a:avLst/>
                <a:gdLst>
                  <a:gd name="connsiteX0" fmla="*/ 51435 w 80581"/>
                  <a:gd name="connsiteY0" fmla="*/ 0 h 160020"/>
                  <a:gd name="connsiteX1" fmla="*/ 51435 w 80581"/>
                  <a:gd name="connsiteY1" fmla="*/ 79153 h 160020"/>
                  <a:gd name="connsiteX2" fmla="*/ 32956 w 80581"/>
                  <a:gd name="connsiteY2" fmla="*/ 0 h 160020"/>
                  <a:gd name="connsiteX3" fmla="*/ 0 w 80581"/>
                  <a:gd name="connsiteY3" fmla="*/ 0 h 160020"/>
                  <a:gd name="connsiteX4" fmla="*/ 0 w 80581"/>
                  <a:gd name="connsiteY4" fmla="*/ 160020 h 160020"/>
                  <a:gd name="connsiteX5" fmla="*/ 29527 w 80581"/>
                  <a:gd name="connsiteY5" fmla="*/ 160020 h 160020"/>
                  <a:gd name="connsiteX6" fmla="*/ 29527 w 80581"/>
                  <a:gd name="connsiteY6" fmla="*/ 77248 h 160020"/>
                  <a:gd name="connsiteX7" fmla="*/ 49244 w 80581"/>
                  <a:gd name="connsiteY7" fmla="*/ 160020 h 160020"/>
                  <a:gd name="connsiteX8" fmla="*/ 80581 w 80581"/>
                  <a:gd name="connsiteY8" fmla="*/ 160020 h 160020"/>
                  <a:gd name="connsiteX9" fmla="*/ 80581 w 80581"/>
                  <a:gd name="connsiteY9" fmla="*/ 0 h 160020"/>
                  <a:gd name="connsiteX10" fmla="*/ 51435 w 80581"/>
                  <a:gd name="connsiteY10" fmla="*/ 0 h 160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0581" h="160020">
                    <a:moveTo>
                      <a:pt x="51435" y="0"/>
                    </a:moveTo>
                    <a:lnTo>
                      <a:pt x="51435" y="79153"/>
                    </a:lnTo>
                    <a:lnTo>
                      <a:pt x="32956" y="0"/>
                    </a:lnTo>
                    <a:lnTo>
                      <a:pt x="0" y="0"/>
                    </a:lnTo>
                    <a:lnTo>
                      <a:pt x="0" y="160020"/>
                    </a:lnTo>
                    <a:lnTo>
                      <a:pt x="29527" y="160020"/>
                    </a:lnTo>
                    <a:lnTo>
                      <a:pt x="29527" y="77248"/>
                    </a:lnTo>
                    <a:lnTo>
                      <a:pt x="49244" y="160020"/>
                    </a:lnTo>
                    <a:lnTo>
                      <a:pt x="80581" y="160020"/>
                    </a:lnTo>
                    <a:lnTo>
                      <a:pt x="80581" y="0"/>
                    </a:lnTo>
                    <a:lnTo>
                      <a:pt x="51435" y="0"/>
                    </a:lnTo>
                    <a:close/>
                  </a:path>
                </a:pathLst>
              </a:custGeom>
              <a:solidFill>
                <a:srgbClr val="1D252D"/>
              </a:solidFill>
              <a:ln w="9525" cap="flat">
                <a:noFill/>
                <a:prstDash val="solid"/>
                <a:miter/>
              </a:ln>
            </p:spPr>
            <p:txBody>
              <a:bodyPr rtlCol="0" anchor="ctr"/>
              <a:lstStyle/>
              <a:p>
                <a:endParaRPr lang="en-GB" sz="1350"/>
              </a:p>
            </p:txBody>
          </p:sp>
          <p:sp>
            <p:nvSpPr>
              <p:cNvPr id="35" name="Freeform: Shape 34">
                <a:extLst>
                  <a:ext uri="{FF2B5EF4-FFF2-40B4-BE49-F238E27FC236}">
                    <a16:creationId xmlns:a16="http://schemas.microsoft.com/office/drawing/2014/main" id="{CFE5366D-90DF-279A-BD9C-1B6B0D5693C6}"/>
                  </a:ext>
                </a:extLst>
              </p:cNvPr>
              <p:cNvSpPr/>
              <p:nvPr/>
            </p:nvSpPr>
            <p:spPr>
              <a:xfrm>
                <a:off x="10051542" y="1017746"/>
                <a:ext cx="70008" cy="160020"/>
              </a:xfrm>
              <a:custGeom>
                <a:avLst/>
                <a:gdLst>
                  <a:gd name="connsiteX0" fmla="*/ 18955 w 70008"/>
                  <a:gd name="connsiteY0" fmla="*/ 160020 h 160020"/>
                  <a:gd name="connsiteX1" fmla="*/ 18955 w 70008"/>
                  <a:gd name="connsiteY1" fmla="*/ 30766 h 160020"/>
                  <a:gd name="connsiteX2" fmla="*/ 0 w 70008"/>
                  <a:gd name="connsiteY2" fmla="*/ 30766 h 160020"/>
                  <a:gd name="connsiteX3" fmla="*/ 0 w 70008"/>
                  <a:gd name="connsiteY3" fmla="*/ 0 h 160020"/>
                  <a:gd name="connsiteX4" fmla="*/ 70009 w 70008"/>
                  <a:gd name="connsiteY4" fmla="*/ 0 h 160020"/>
                  <a:gd name="connsiteX5" fmla="*/ 70009 w 70008"/>
                  <a:gd name="connsiteY5" fmla="*/ 30766 h 160020"/>
                  <a:gd name="connsiteX6" fmla="*/ 51054 w 70008"/>
                  <a:gd name="connsiteY6" fmla="*/ 30766 h 160020"/>
                  <a:gd name="connsiteX7" fmla="*/ 51054 w 70008"/>
                  <a:gd name="connsiteY7" fmla="*/ 160020 h 160020"/>
                  <a:gd name="connsiteX8" fmla="*/ 19050 w 70008"/>
                  <a:gd name="connsiteY8" fmla="*/ 160020 h 160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008" h="160020">
                    <a:moveTo>
                      <a:pt x="18955" y="160020"/>
                    </a:moveTo>
                    <a:lnTo>
                      <a:pt x="18955" y="30766"/>
                    </a:lnTo>
                    <a:lnTo>
                      <a:pt x="0" y="30766"/>
                    </a:lnTo>
                    <a:lnTo>
                      <a:pt x="0" y="0"/>
                    </a:lnTo>
                    <a:lnTo>
                      <a:pt x="70009" y="0"/>
                    </a:lnTo>
                    <a:lnTo>
                      <a:pt x="70009" y="30766"/>
                    </a:lnTo>
                    <a:lnTo>
                      <a:pt x="51054" y="30766"/>
                    </a:lnTo>
                    <a:lnTo>
                      <a:pt x="51054" y="160020"/>
                    </a:lnTo>
                    <a:lnTo>
                      <a:pt x="19050" y="160020"/>
                    </a:lnTo>
                    <a:close/>
                  </a:path>
                </a:pathLst>
              </a:custGeom>
              <a:solidFill>
                <a:srgbClr val="1D252D"/>
              </a:solidFill>
              <a:ln w="9525" cap="flat">
                <a:noFill/>
                <a:prstDash val="solid"/>
                <a:miter/>
              </a:ln>
            </p:spPr>
            <p:txBody>
              <a:bodyPr rtlCol="0" anchor="ctr"/>
              <a:lstStyle/>
              <a:p>
                <a:endParaRPr lang="en-GB" sz="1350"/>
              </a:p>
            </p:txBody>
          </p:sp>
          <p:sp>
            <p:nvSpPr>
              <p:cNvPr id="36" name="Freeform: Shape 35">
                <a:extLst>
                  <a:ext uri="{FF2B5EF4-FFF2-40B4-BE49-F238E27FC236}">
                    <a16:creationId xmlns:a16="http://schemas.microsoft.com/office/drawing/2014/main" id="{92F81FAD-CC14-A3E9-3188-77193A2CA0EF}"/>
                  </a:ext>
                </a:extLst>
              </p:cNvPr>
              <p:cNvSpPr/>
              <p:nvPr/>
            </p:nvSpPr>
            <p:spPr>
              <a:xfrm>
                <a:off x="10131456" y="1017555"/>
                <a:ext cx="78200" cy="160020"/>
              </a:xfrm>
              <a:custGeom>
                <a:avLst/>
                <a:gdLst>
                  <a:gd name="connsiteX0" fmla="*/ 0 w 78200"/>
                  <a:gd name="connsiteY0" fmla="*/ 191 h 160020"/>
                  <a:gd name="connsiteX1" fmla="*/ 49149 w 78200"/>
                  <a:gd name="connsiteY1" fmla="*/ 191 h 160020"/>
                  <a:gd name="connsiteX2" fmla="*/ 67342 w 78200"/>
                  <a:gd name="connsiteY2" fmla="*/ 5524 h 160020"/>
                  <a:gd name="connsiteX3" fmla="*/ 76010 w 78200"/>
                  <a:gd name="connsiteY3" fmla="*/ 20383 h 160020"/>
                  <a:gd name="connsiteX4" fmla="*/ 78200 w 78200"/>
                  <a:gd name="connsiteY4" fmla="*/ 44863 h 160020"/>
                  <a:gd name="connsiteX5" fmla="*/ 74676 w 78200"/>
                  <a:gd name="connsiteY5" fmla="*/ 66104 h 160020"/>
                  <a:gd name="connsiteX6" fmla="*/ 62389 w 78200"/>
                  <a:gd name="connsiteY6" fmla="*/ 76676 h 160020"/>
                  <a:gd name="connsiteX7" fmla="*/ 72866 w 78200"/>
                  <a:gd name="connsiteY7" fmla="*/ 83915 h 160020"/>
                  <a:gd name="connsiteX8" fmla="*/ 76105 w 78200"/>
                  <a:gd name="connsiteY8" fmla="*/ 99536 h 160020"/>
                  <a:gd name="connsiteX9" fmla="*/ 75724 w 78200"/>
                  <a:gd name="connsiteY9" fmla="*/ 160020 h 160020"/>
                  <a:gd name="connsiteX10" fmla="*/ 44482 w 78200"/>
                  <a:gd name="connsiteY10" fmla="*/ 160020 h 160020"/>
                  <a:gd name="connsiteX11" fmla="*/ 44482 w 78200"/>
                  <a:gd name="connsiteY11" fmla="*/ 97441 h 160020"/>
                  <a:gd name="connsiteX12" fmla="*/ 41910 w 78200"/>
                  <a:gd name="connsiteY12" fmla="*/ 88868 h 160020"/>
                  <a:gd name="connsiteX13" fmla="*/ 32385 w 78200"/>
                  <a:gd name="connsiteY13" fmla="*/ 86963 h 160020"/>
                  <a:gd name="connsiteX14" fmla="*/ 32385 w 78200"/>
                  <a:gd name="connsiteY14" fmla="*/ 159925 h 160020"/>
                  <a:gd name="connsiteX15" fmla="*/ 0 w 78200"/>
                  <a:gd name="connsiteY15" fmla="*/ 159925 h 160020"/>
                  <a:gd name="connsiteX16" fmla="*/ 0 w 78200"/>
                  <a:gd name="connsiteY16" fmla="*/ 0 h 160020"/>
                  <a:gd name="connsiteX17" fmla="*/ 40196 w 78200"/>
                  <a:gd name="connsiteY17" fmla="*/ 59436 h 160020"/>
                  <a:gd name="connsiteX18" fmla="*/ 46863 w 78200"/>
                  <a:gd name="connsiteY18" fmla="*/ 44958 h 160020"/>
                  <a:gd name="connsiteX19" fmla="*/ 46292 w 78200"/>
                  <a:gd name="connsiteY19" fmla="*/ 35433 h 160020"/>
                  <a:gd name="connsiteX20" fmla="*/ 44196 w 78200"/>
                  <a:gd name="connsiteY20" fmla="*/ 31052 h 160020"/>
                  <a:gd name="connsiteX21" fmla="*/ 39910 w 78200"/>
                  <a:gd name="connsiteY21" fmla="*/ 29813 h 160020"/>
                  <a:gd name="connsiteX22" fmla="*/ 32481 w 78200"/>
                  <a:gd name="connsiteY22" fmla="*/ 29813 h 160020"/>
                  <a:gd name="connsiteX23" fmla="*/ 32481 w 78200"/>
                  <a:gd name="connsiteY23" fmla="*/ 59436 h 160020"/>
                  <a:gd name="connsiteX24" fmla="*/ 40100 w 78200"/>
                  <a:gd name="connsiteY24" fmla="*/ 59436 h 160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8200" h="160020">
                    <a:moveTo>
                      <a:pt x="0" y="191"/>
                    </a:moveTo>
                    <a:lnTo>
                      <a:pt x="49149" y="191"/>
                    </a:lnTo>
                    <a:cubicBezTo>
                      <a:pt x="56960" y="191"/>
                      <a:pt x="63055" y="2000"/>
                      <a:pt x="67342" y="5524"/>
                    </a:cubicBezTo>
                    <a:cubicBezTo>
                      <a:pt x="71628" y="9049"/>
                      <a:pt x="74486" y="14002"/>
                      <a:pt x="76010" y="20383"/>
                    </a:cubicBezTo>
                    <a:cubicBezTo>
                      <a:pt x="77534" y="26765"/>
                      <a:pt x="78200" y="34957"/>
                      <a:pt x="78200" y="44863"/>
                    </a:cubicBezTo>
                    <a:cubicBezTo>
                      <a:pt x="78200" y="53912"/>
                      <a:pt x="77058" y="60960"/>
                      <a:pt x="74676" y="66104"/>
                    </a:cubicBezTo>
                    <a:cubicBezTo>
                      <a:pt x="72295" y="71247"/>
                      <a:pt x="68199" y="74771"/>
                      <a:pt x="62389" y="76676"/>
                    </a:cubicBezTo>
                    <a:cubicBezTo>
                      <a:pt x="67246" y="77629"/>
                      <a:pt x="70771" y="80105"/>
                      <a:pt x="72866" y="83915"/>
                    </a:cubicBezTo>
                    <a:cubicBezTo>
                      <a:pt x="75057" y="87725"/>
                      <a:pt x="76105" y="92964"/>
                      <a:pt x="76105" y="99536"/>
                    </a:cubicBezTo>
                    <a:lnTo>
                      <a:pt x="75724" y="160020"/>
                    </a:lnTo>
                    <a:lnTo>
                      <a:pt x="44482" y="160020"/>
                    </a:lnTo>
                    <a:lnTo>
                      <a:pt x="44482" y="97441"/>
                    </a:lnTo>
                    <a:cubicBezTo>
                      <a:pt x="44482" y="92964"/>
                      <a:pt x="43911" y="90297"/>
                      <a:pt x="41910" y="88868"/>
                    </a:cubicBezTo>
                    <a:cubicBezTo>
                      <a:pt x="39529" y="87154"/>
                      <a:pt x="36957" y="86963"/>
                      <a:pt x="32385" y="86963"/>
                    </a:cubicBezTo>
                    <a:lnTo>
                      <a:pt x="32385" y="159925"/>
                    </a:lnTo>
                    <a:lnTo>
                      <a:pt x="0" y="159925"/>
                    </a:lnTo>
                    <a:lnTo>
                      <a:pt x="0" y="0"/>
                    </a:lnTo>
                    <a:close/>
                    <a:moveTo>
                      <a:pt x="40196" y="59436"/>
                    </a:moveTo>
                    <a:cubicBezTo>
                      <a:pt x="44672" y="59436"/>
                      <a:pt x="46863" y="54578"/>
                      <a:pt x="46863" y="44958"/>
                    </a:cubicBezTo>
                    <a:cubicBezTo>
                      <a:pt x="46863" y="40767"/>
                      <a:pt x="46673" y="37529"/>
                      <a:pt x="46292" y="35433"/>
                    </a:cubicBezTo>
                    <a:cubicBezTo>
                      <a:pt x="45911" y="33338"/>
                      <a:pt x="45244" y="31909"/>
                      <a:pt x="44196" y="31052"/>
                    </a:cubicBezTo>
                    <a:cubicBezTo>
                      <a:pt x="43149" y="30194"/>
                      <a:pt x="41815" y="29813"/>
                      <a:pt x="39910" y="29813"/>
                    </a:cubicBezTo>
                    <a:lnTo>
                      <a:pt x="32481" y="29813"/>
                    </a:lnTo>
                    <a:lnTo>
                      <a:pt x="32481" y="59436"/>
                    </a:lnTo>
                    <a:lnTo>
                      <a:pt x="40100" y="59436"/>
                    </a:lnTo>
                    <a:close/>
                  </a:path>
                </a:pathLst>
              </a:custGeom>
              <a:solidFill>
                <a:srgbClr val="1D252D"/>
              </a:solidFill>
              <a:ln w="9525" cap="flat">
                <a:noFill/>
                <a:prstDash val="solid"/>
                <a:miter/>
              </a:ln>
            </p:spPr>
            <p:txBody>
              <a:bodyPr rtlCol="0" anchor="ctr"/>
              <a:lstStyle/>
              <a:p>
                <a:endParaRPr lang="en-GB" sz="1350"/>
              </a:p>
            </p:txBody>
          </p:sp>
          <p:sp>
            <p:nvSpPr>
              <p:cNvPr id="37" name="Freeform: Shape 36">
                <a:extLst>
                  <a:ext uri="{FF2B5EF4-FFF2-40B4-BE49-F238E27FC236}">
                    <a16:creationId xmlns:a16="http://schemas.microsoft.com/office/drawing/2014/main" id="{D68D61E9-61CA-96D4-EA0C-593C2A1A0818}"/>
                  </a:ext>
                </a:extLst>
              </p:cNvPr>
              <p:cNvSpPr/>
              <p:nvPr/>
            </p:nvSpPr>
            <p:spPr>
              <a:xfrm>
                <a:off x="10223182" y="1017841"/>
                <a:ext cx="66198" cy="159924"/>
              </a:xfrm>
              <a:custGeom>
                <a:avLst/>
                <a:gdLst>
                  <a:gd name="connsiteX0" fmla="*/ 0 w 66198"/>
                  <a:gd name="connsiteY0" fmla="*/ 159925 h 159924"/>
                  <a:gd name="connsiteX1" fmla="*/ 0 w 66198"/>
                  <a:gd name="connsiteY1" fmla="*/ 0 h 159924"/>
                  <a:gd name="connsiteX2" fmla="*/ 64104 w 66198"/>
                  <a:gd name="connsiteY2" fmla="*/ 0 h 159924"/>
                  <a:gd name="connsiteX3" fmla="*/ 64104 w 66198"/>
                  <a:gd name="connsiteY3" fmla="*/ 30861 h 159924"/>
                  <a:gd name="connsiteX4" fmla="*/ 32671 w 66198"/>
                  <a:gd name="connsiteY4" fmla="*/ 30861 h 159924"/>
                  <a:gd name="connsiteX5" fmla="*/ 32671 w 66198"/>
                  <a:gd name="connsiteY5" fmla="*/ 61913 h 159924"/>
                  <a:gd name="connsiteX6" fmla="*/ 62865 w 66198"/>
                  <a:gd name="connsiteY6" fmla="*/ 61913 h 159924"/>
                  <a:gd name="connsiteX7" fmla="*/ 62865 w 66198"/>
                  <a:gd name="connsiteY7" fmla="*/ 92107 h 159924"/>
                  <a:gd name="connsiteX8" fmla="*/ 32671 w 66198"/>
                  <a:gd name="connsiteY8" fmla="*/ 92107 h 159924"/>
                  <a:gd name="connsiteX9" fmla="*/ 32671 w 66198"/>
                  <a:gd name="connsiteY9" fmla="*/ 128778 h 159924"/>
                  <a:gd name="connsiteX10" fmla="*/ 66199 w 66198"/>
                  <a:gd name="connsiteY10" fmla="*/ 128778 h 159924"/>
                  <a:gd name="connsiteX11" fmla="*/ 66199 w 66198"/>
                  <a:gd name="connsiteY11" fmla="*/ 159829 h 159924"/>
                  <a:gd name="connsiteX12" fmla="*/ 95 w 66198"/>
                  <a:gd name="connsiteY12" fmla="*/ 159829 h 159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6198" h="159924">
                    <a:moveTo>
                      <a:pt x="0" y="159925"/>
                    </a:moveTo>
                    <a:lnTo>
                      <a:pt x="0" y="0"/>
                    </a:lnTo>
                    <a:lnTo>
                      <a:pt x="64104" y="0"/>
                    </a:lnTo>
                    <a:lnTo>
                      <a:pt x="64104" y="30861"/>
                    </a:lnTo>
                    <a:lnTo>
                      <a:pt x="32671" y="30861"/>
                    </a:lnTo>
                    <a:lnTo>
                      <a:pt x="32671" y="61913"/>
                    </a:lnTo>
                    <a:lnTo>
                      <a:pt x="62865" y="61913"/>
                    </a:lnTo>
                    <a:lnTo>
                      <a:pt x="62865" y="92107"/>
                    </a:lnTo>
                    <a:lnTo>
                      <a:pt x="32671" y="92107"/>
                    </a:lnTo>
                    <a:lnTo>
                      <a:pt x="32671" y="128778"/>
                    </a:lnTo>
                    <a:lnTo>
                      <a:pt x="66199" y="128778"/>
                    </a:lnTo>
                    <a:lnTo>
                      <a:pt x="66199" y="159829"/>
                    </a:lnTo>
                    <a:lnTo>
                      <a:pt x="95" y="159829"/>
                    </a:lnTo>
                    <a:close/>
                  </a:path>
                </a:pathLst>
              </a:custGeom>
              <a:solidFill>
                <a:srgbClr val="1D252D"/>
              </a:solidFill>
              <a:ln w="9525" cap="flat">
                <a:noFill/>
                <a:prstDash val="solid"/>
                <a:miter/>
              </a:ln>
            </p:spPr>
            <p:txBody>
              <a:bodyPr rtlCol="0" anchor="ctr"/>
              <a:lstStyle/>
              <a:p>
                <a:endParaRPr lang="en-GB" sz="1350"/>
              </a:p>
            </p:txBody>
          </p:sp>
          <p:sp>
            <p:nvSpPr>
              <p:cNvPr id="38" name="Freeform: Shape 37">
                <a:extLst>
                  <a:ext uri="{FF2B5EF4-FFF2-40B4-BE49-F238E27FC236}">
                    <a16:creationId xmlns:a16="http://schemas.microsoft.com/office/drawing/2014/main" id="{952A2492-CCAD-7F90-15A8-65F3B216989D}"/>
                  </a:ext>
                </a:extLst>
              </p:cNvPr>
              <p:cNvSpPr/>
              <p:nvPr/>
            </p:nvSpPr>
            <p:spPr>
              <a:xfrm>
                <a:off x="10321671" y="1136332"/>
                <a:ext cx="102298" cy="41243"/>
              </a:xfrm>
              <a:custGeom>
                <a:avLst/>
                <a:gdLst>
                  <a:gd name="connsiteX0" fmla="*/ 102298 w 102298"/>
                  <a:gd name="connsiteY0" fmla="*/ 41243 h 41243"/>
                  <a:gd name="connsiteX1" fmla="*/ 102298 w 102298"/>
                  <a:gd name="connsiteY1" fmla="*/ 20860 h 41243"/>
                  <a:gd name="connsiteX2" fmla="*/ 55530 w 102298"/>
                  <a:gd name="connsiteY2" fmla="*/ 20860 h 41243"/>
                  <a:gd name="connsiteX3" fmla="*/ 55530 w 102298"/>
                  <a:gd name="connsiteY3" fmla="*/ 1143 h 41243"/>
                  <a:gd name="connsiteX4" fmla="*/ 36386 w 102298"/>
                  <a:gd name="connsiteY4" fmla="*/ 1143 h 41243"/>
                  <a:gd name="connsiteX5" fmla="*/ 36386 w 102298"/>
                  <a:gd name="connsiteY5" fmla="*/ 20860 h 41243"/>
                  <a:gd name="connsiteX6" fmla="*/ 19335 w 102298"/>
                  <a:gd name="connsiteY6" fmla="*/ 20860 h 41243"/>
                  <a:gd name="connsiteX7" fmla="*/ 19335 w 102298"/>
                  <a:gd name="connsiteY7" fmla="*/ 0 h 41243"/>
                  <a:gd name="connsiteX8" fmla="*/ 0 w 102298"/>
                  <a:gd name="connsiteY8" fmla="*/ 0 h 41243"/>
                  <a:gd name="connsiteX9" fmla="*/ 0 w 102298"/>
                  <a:gd name="connsiteY9" fmla="*/ 41243 h 41243"/>
                  <a:gd name="connsiteX10" fmla="*/ 102298 w 102298"/>
                  <a:gd name="connsiteY10" fmla="*/ 41243 h 41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2298" h="41243">
                    <a:moveTo>
                      <a:pt x="102298" y="41243"/>
                    </a:moveTo>
                    <a:lnTo>
                      <a:pt x="102298" y="20860"/>
                    </a:lnTo>
                    <a:cubicBezTo>
                      <a:pt x="102298" y="20860"/>
                      <a:pt x="55530" y="20860"/>
                      <a:pt x="55530" y="20860"/>
                    </a:cubicBezTo>
                    <a:lnTo>
                      <a:pt x="55530" y="1143"/>
                    </a:lnTo>
                    <a:cubicBezTo>
                      <a:pt x="55530" y="1143"/>
                      <a:pt x="36386" y="1143"/>
                      <a:pt x="36386" y="1143"/>
                    </a:cubicBezTo>
                    <a:lnTo>
                      <a:pt x="36386" y="20860"/>
                    </a:lnTo>
                    <a:lnTo>
                      <a:pt x="19335" y="20860"/>
                    </a:lnTo>
                    <a:lnTo>
                      <a:pt x="19335" y="0"/>
                    </a:lnTo>
                    <a:cubicBezTo>
                      <a:pt x="19335" y="0"/>
                      <a:pt x="0" y="0"/>
                      <a:pt x="0" y="0"/>
                    </a:cubicBezTo>
                    <a:lnTo>
                      <a:pt x="0" y="41243"/>
                    </a:lnTo>
                    <a:cubicBezTo>
                      <a:pt x="0" y="41243"/>
                      <a:pt x="102298" y="41243"/>
                      <a:pt x="102298" y="41243"/>
                    </a:cubicBezTo>
                    <a:close/>
                  </a:path>
                </a:pathLst>
              </a:custGeom>
              <a:solidFill>
                <a:srgbClr val="1D252D"/>
              </a:solidFill>
              <a:ln w="9525" cap="flat">
                <a:noFill/>
                <a:prstDash val="solid"/>
                <a:miter/>
              </a:ln>
            </p:spPr>
            <p:txBody>
              <a:bodyPr rtlCol="0" anchor="ctr"/>
              <a:lstStyle/>
              <a:p>
                <a:endParaRPr lang="en-GB" sz="1350"/>
              </a:p>
            </p:txBody>
          </p:sp>
          <p:sp>
            <p:nvSpPr>
              <p:cNvPr id="39" name="Freeform: Shape 38">
                <a:extLst>
                  <a:ext uri="{FF2B5EF4-FFF2-40B4-BE49-F238E27FC236}">
                    <a16:creationId xmlns:a16="http://schemas.microsoft.com/office/drawing/2014/main" id="{695CEFA8-84BB-BC1F-A830-51D1AE198817}"/>
                  </a:ext>
                </a:extLst>
              </p:cNvPr>
              <p:cNvSpPr/>
              <p:nvPr/>
            </p:nvSpPr>
            <p:spPr>
              <a:xfrm>
                <a:off x="10319861" y="1077086"/>
                <a:ext cx="105727" cy="51816"/>
              </a:xfrm>
              <a:custGeom>
                <a:avLst/>
                <a:gdLst>
                  <a:gd name="connsiteX0" fmla="*/ 0 w 105727"/>
                  <a:gd name="connsiteY0" fmla="*/ 26289 h 51816"/>
                  <a:gd name="connsiteX1" fmla="*/ 6668 w 105727"/>
                  <a:gd name="connsiteY1" fmla="*/ 45339 h 51816"/>
                  <a:gd name="connsiteX2" fmla="*/ 26479 w 105727"/>
                  <a:gd name="connsiteY2" fmla="*/ 51816 h 51816"/>
                  <a:gd name="connsiteX3" fmla="*/ 77057 w 105727"/>
                  <a:gd name="connsiteY3" fmla="*/ 51816 h 51816"/>
                  <a:gd name="connsiteX4" fmla="*/ 98203 w 105727"/>
                  <a:gd name="connsiteY4" fmla="*/ 45339 h 51816"/>
                  <a:gd name="connsiteX5" fmla="*/ 98203 w 105727"/>
                  <a:gd name="connsiteY5" fmla="*/ 45339 h 51816"/>
                  <a:gd name="connsiteX6" fmla="*/ 105727 w 105727"/>
                  <a:gd name="connsiteY6" fmla="*/ 25908 h 51816"/>
                  <a:gd name="connsiteX7" fmla="*/ 98298 w 105727"/>
                  <a:gd name="connsiteY7" fmla="*/ 6477 h 51816"/>
                  <a:gd name="connsiteX8" fmla="*/ 77057 w 105727"/>
                  <a:gd name="connsiteY8" fmla="*/ 0 h 51816"/>
                  <a:gd name="connsiteX9" fmla="*/ 26479 w 105727"/>
                  <a:gd name="connsiteY9" fmla="*/ 0 h 51816"/>
                  <a:gd name="connsiteX10" fmla="*/ 6668 w 105727"/>
                  <a:gd name="connsiteY10" fmla="*/ 6858 h 51816"/>
                  <a:gd name="connsiteX11" fmla="*/ 0 w 105727"/>
                  <a:gd name="connsiteY11" fmla="*/ 26289 h 51816"/>
                  <a:gd name="connsiteX12" fmla="*/ 87535 w 105727"/>
                  <a:gd name="connsiteY12" fmla="*/ 25908 h 51816"/>
                  <a:gd name="connsiteX13" fmla="*/ 85058 w 105727"/>
                  <a:gd name="connsiteY13" fmla="*/ 30670 h 51816"/>
                  <a:gd name="connsiteX14" fmla="*/ 78200 w 105727"/>
                  <a:gd name="connsiteY14" fmla="*/ 31814 h 51816"/>
                  <a:gd name="connsiteX15" fmla="*/ 26384 w 105727"/>
                  <a:gd name="connsiteY15" fmla="*/ 31814 h 51816"/>
                  <a:gd name="connsiteX16" fmla="*/ 18288 w 105727"/>
                  <a:gd name="connsiteY16" fmla="*/ 25813 h 51816"/>
                  <a:gd name="connsiteX17" fmla="*/ 20574 w 105727"/>
                  <a:gd name="connsiteY17" fmla="*/ 21431 h 51816"/>
                  <a:gd name="connsiteX18" fmla="*/ 26194 w 105727"/>
                  <a:gd name="connsiteY18" fmla="*/ 20479 h 51816"/>
                  <a:gd name="connsiteX19" fmla="*/ 78105 w 105727"/>
                  <a:gd name="connsiteY19" fmla="*/ 20479 h 51816"/>
                  <a:gd name="connsiteX20" fmla="*/ 84963 w 105727"/>
                  <a:gd name="connsiteY20" fmla="*/ 21527 h 51816"/>
                  <a:gd name="connsiteX21" fmla="*/ 84963 w 105727"/>
                  <a:gd name="connsiteY21" fmla="*/ 21527 h 51816"/>
                  <a:gd name="connsiteX22" fmla="*/ 87535 w 105727"/>
                  <a:gd name="connsiteY22" fmla="*/ 26003 h 51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05727" h="51816">
                    <a:moveTo>
                      <a:pt x="0" y="26289"/>
                    </a:moveTo>
                    <a:cubicBezTo>
                      <a:pt x="0" y="34576"/>
                      <a:pt x="2286" y="41053"/>
                      <a:pt x="6668" y="45339"/>
                    </a:cubicBezTo>
                    <a:cubicBezTo>
                      <a:pt x="11144" y="49625"/>
                      <a:pt x="17812" y="51816"/>
                      <a:pt x="26479" y="51816"/>
                    </a:cubicBezTo>
                    <a:lnTo>
                      <a:pt x="77057" y="51816"/>
                    </a:lnTo>
                    <a:cubicBezTo>
                      <a:pt x="86106" y="51816"/>
                      <a:pt x="93250" y="49625"/>
                      <a:pt x="98203" y="45339"/>
                    </a:cubicBezTo>
                    <a:lnTo>
                      <a:pt x="98203" y="45339"/>
                    </a:lnTo>
                    <a:cubicBezTo>
                      <a:pt x="103156" y="41053"/>
                      <a:pt x="105727" y="34290"/>
                      <a:pt x="105727" y="25908"/>
                    </a:cubicBezTo>
                    <a:cubicBezTo>
                      <a:pt x="105727" y="17526"/>
                      <a:pt x="103251" y="10763"/>
                      <a:pt x="98298" y="6477"/>
                    </a:cubicBezTo>
                    <a:cubicBezTo>
                      <a:pt x="93345" y="2191"/>
                      <a:pt x="86201" y="0"/>
                      <a:pt x="77057" y="0"/>
                    </a:cubicBezTo>
                    <a:lnTo>
                      <a:pt x="26479" y="0"/>
                    </a:lnTo>
                    <a:cubicBezTo>
                      <a:pt x="17716" y="0"/>
                      <a:pt x="11049" y="2572"/>
                      <a:pt x="6668" y="6858"/>
                    </a:cubicBezTo>
                    <a:cubicBezTo>
                      <a:pt x="2286" y="11144"/>
                      <a:pt x="0" y="17907"/>
                      <a:pt x="0" y="26289"/>
                    </a:cubicBezTo>
                    <a:close/>
                    <a:moveTo>
                      <a:pt x="87535" y="25908"/>
                    </a:moveTo>
                    <a:cubicBezTo>
                      <a:pt x="87535" y="28004"/>
                      <a:pt x="86677" y="29813"/>
                      <a:pt x="85058" y="30670"/>
                    </a:cubicBezTo>
                    <a:cubicBezTo>
                      <a:pt x="83534" y="31432"/>
                      <a:pt x="81248" y="31814"/>
                      <a:pt x="78200" y="31814"/>
                    </a:cubicBezTo>
                    <a:lnTo>
                      <a:pt x="26384" y="31814"/>
                    </a:lnTo>
                    <a:cubicBezTo>
                      <a:pt x="20955" y="31814"/>
                      <a:pt x="18288" y="29528"/>
                      <a:pt x="18288" y="25813"/>
                    </a:cubicBezTo>
                    <a:cubicBezTo>
                      <a:pt x="18288" y="23813"/>
                      <a:pt x="19050" y="22098"/>
                      <a:pt x="20574" y="21431"/>
                    </a:cubicBezTo>
                    <a:cubicBezTo>
                      <a:pt x="22003" y="20765"/>
                      <a:pt x="23908" y="20479"/>
                      <a:pt x="26194" y="20479"/>
                    </a:cubicBezTo>
                    <a:lnTo>
                      <a:pt x="78105" y="20479"/>
                    </a:lnTo>
                    <a:cubicBezTo>
                      <a:pt x="80963" y="20479"/>
                      <a:pt x="83344" y="20860"/>
                      <a:pt x="84963" y="21527"/>
                    </a:cubicBezTo>
                    <a:lnTo>
                      <a:pt x="84963" y="21527"/>
                    </a:lnTo>
                    <a:cubicBezTo>
                      <a:pt x="86677" y="22193"/>
                      <a:pt x="87535" y="24003"/>
                      <a:pt x="87535" y="26003"/>
                    </a:cubicBezTo>
                    <a:close/>
                  </a:path>
                </a:pathLst>
              </a:custGeom>
              <a:solidFill>
                <a:srgbClr val="1D252D"/>
              </a:solidFill>
              <a:ln w="9525" cap="flat">
                <a:noFill/>
                <a:prstDash val="solid"/>
                <a:miter/>
              </a:ln>
            </p:spPr>
            <p:txBody>
              <a:bodyPr rtlCol="0" anchor="ctr"/>
              <a:lstStyle/>
              <a:p>
                <a:endParaRPr lang="en-GB" sz="1350"/>
              </a:p>
            </p:txBody>
          </p:sp>
          <p:sp>
            <p:nvSpPr>
              <p:cNvPr id="40" name="Freeform: Shape 39">
                <a:extLst>
                  <a:ext uri="{FF2B5EF4-FFF2-40B4-BE49-F238E27FC236}">
                    <a16:creationId xmlns:a16="http://schemas.microsoft.com/office/drawing/2014/main" id="{EFC0B0A0-41D2-7289-E7A0-04E5D7F99BE7}"/>
                  </a:ext>
                </a:extLst>
              </p:cNvPr>
              <p:cNvSpPr/>
              <p:nvPr/>
            </p:nvSpPr>
            <p:spPr>
              <a:xfrm>
                <a:off x="10321575" y="1016317"/>
                <a:ext cx="102298" cy="52482"/>
              </a:xfrm>
              <a:custGeom>
                <a:avLst/>
                <a:gdLst>
                  <a:gd name="connsiteX0" fmla="*/ 49054 w 102298"/>
                  <a:gd name="connsiteY0" fmla="*/ 12859 h 52482"/>
                  <a:gd name="connsiteX1" fmla="*/ 42386 w 102298"/>
                  <a:gd name="connsiteY1" fmla="*/ 2381 h 52482"/>
                  <a:gd name="connsiteX2" fmla="*/ 28670 w 102298"/>
                  <a:gd name="connsiteY2" fmla="*/ 0 h 52482"/>
                  <a:gd name="connsiteX3" fmla="*/ 12763 w 102298"/>
                  <a:gd name="connsiteY3" fmla="*/ 1429 h 52482"/>
                  <a:gd name="connsiteX4" fmla="*/ 3334 w 102298"/>
                  <a:gd name="connsiteY4" fmla="*/ 6953 h 52482"/>
                  <a:gd name="connsiteX5" fmla="*/ 0 w 102298"/>
                  <a:gd name="connsiteY5" fmla="*/ 18669 h 52482"/>
                  <a:gd name="connsiteX6" fmla="*/ 0 w 102298"/>
                  <a:gd name="connsiteY6" fmla="*/ 52483 h 52482"/>
                  <a:gd name="connsiteX7" fmla="*/ 102298 w 102298"/>
                  <a:gd name="connsiteY7" fmla="*/ 52483 h 52482"/>
                  <a:gd name="connsiteX8" fmla="*/ 102298 w 102298"/>
                  <a:gd name="connsiteY8" fmla="*/ 31909 h 52482"/>
                  <a:gd name="connsiteX9" fmla="*/ 56102 w 102298"/>
                  <a:gd name="connsiteY9" fmla="*/ 31909 h 52482"/>
                  <a:gd name="connsiteX10" fmla="*/ 56102 w 102298"/>
                  <a:gd name="connsiteY10" fmla="*/ 28480 h 52482"/>
                  <a:gd name="connsiteX11" fmla="*/ 63722 w 102298"/>
                  <a:gd name="connsiteY11" fmla="*/ 20860 h 52482"/>
                  <a:gd name="connsiteX12" fmla="*/ 102298 w 102298"/>
                  <a:gd name="connsiteY12" fmla="*/ 20860 h 52482"/>
                  <a:gd name="connsiteX13" fmla="*/ 102298 w 102298"/>
                  <a:gd name="connsiteY13" fmla="*/ 1048 h 52482"/>
                  <a:gd name="connsiteX14" fmla="*/ 64675 w 102298"/>
                  <a:gd name="connsiteY14" fmla="*/ 762 h 52482"/>
                  <a:gd name="connsiteX15" fmla="*/ 54769 w 102298"/>
                  <a:gd name="connsiteY15" fmla="*/ 3429 h 52482"/>
                  <a:gd name="connsiteX16" fmla="*/ 50006 w 102298"/>
                  <a:gd name="connsiteY16" fmla="*/ 12764 h 52482"/>
                  <a:gd name="connsiteX17" fmla="*/ 49054 w 102298"/>
                  <a:gd name="connsiteY17" fmla="*/ 12764 h 52482"/>
                  <a:gd name="connsiteX18" fmla="*/ 18479 w 102298"/>
                  <a:gd name="connsiteY18" fmla="*/ 31814 h 52482"/>
                  <a:gd name="connsiteX19" fmla="*/ 18479 w 102298"/>
                  <a:gd name="connsiteY19" fmla="*/ 26860 h 52482"/>
                  <a:gd name="connsiteX20" fmla="*/ 28766 w 102298"/>
                  <a:gd name="connsiteY20" fmla="*/ 19812 h 52482"/>
                  <a:gd name="connsiteX21" fmla="*/ 39052 w 102298"/>
                  <a:gd name="connsiteY21" fmla="*/ 26860 h 52482"/>
                  <a:gd name="connsiteX22" fmla="*/ 39052 w 102298"/>
                  <a:gd name="connsiteY22" fmla="*/ 31814 h 52482"/>
                  <a:gd name="connsiteX23" fmla="*/ 18479 w 102298"/>
                  <a:gd name="connsiteY23" fmla="*/ 31814 h 52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2298" h="52482">
                    <a:moveTo>
                      <a:pt x="49054" y="12859"/>
                    </a:moveTo>
                    <a:cubicBezTo>
                      <a:pt x="48006" y="8287"/>
                      <a:pt x="46767" y="4858"/>
                      <a:pt x="42386" y="2381"/>
                    </a:cubicBezTo>
                    <a:cubicBezTo>
                      <a:pt x="39243" y="667"/>
                      <a:pt x="34385" y="0"/>
                      <a:pt x="28670" y="0"/>
                    </a:cubicBezTo>
                    <a:cubicBezTo>
                      <a:pt x="22384" y="0"/>
                      <a:pt x="16859" y="476"/>
                      <a:pt x="12763" y="1429"/>
                    </a:cubicBezTo>
                    <a:cubicBezTo>
                      <a:pt x="8763" y="2381"/>
                      <a:pt x="5619" y="4286"/>
                      <a:pt x="3334" y="6953"/>
                    </a:cubicBezTo>
                    <a:cubicBezTo>
                      <a:pt x="1143" y="9715"/>
                      <a:pt x="0" y="13621"/>
                      <a:pt x="0" y="18669"/>
                    </a:cubicBezTo>
                    <a:lnTo>
                      <a:pt x="0" y="52483"/>
                    </a:lnTo>
                    <a:cubicBezTo>
                      <a:pt x="0" y="52483"/>
                      <a:pt x="102298" y="52483"/>
                      <a:pt x="102298" y="52483"/>
                    </a:cubicBezTo>
                    <a:lnTo>
                      <a:pt x="102298" y="31909"/>
                    </a:lnTo>
                    <a:cubicBezTo>
                      <a:pt x="102298" y="31909"/>
                      <a:pt x="56102" y="31909"/>
                      <a:pt x="56102" y="31909"/>
                    </a:cubicBezTo>
                    <a:lnTo>
                      <a:pt x="56102" y="28480"/>
                    </a:lnTo>
                    <a:cubicBezTo>
                      <a:pt x="56102" y="24098"/>
                      <a:pt x="58102" y="20860"/>
                      <a:pt x="63722" y="20860"/>
                    </a:cubicBezTo>
                    <a:lnTo>
                      <a:pt x="102298" y="20860"/>
                    </a:lnTo>
                    <a:cubicBezTo>
                      <a:pt x="102298" y="20860"/>
                      <a:pt x="102298" y="1048"/>
                      <a:pt x="102298" y="1048"/>
                    </a:cubicBezTo>
                    <a:lnTo>
                      <a:pt x="64675" y="762"/>
                    </a:lnTo>
                    <a:cubicBezTo>
                      <a:pt x="60484" y="762"/>
                      <a:pt x="57055" y="1810"/>
                      <a:pt x="54769" y="3429"/>
                    </a:cubicBezTo>
                    <a:cubicBezTo>
                      <a:pt x="51911" y="5524"/>
                      <a:pt x="50578" y="8858"/>
                      <a:pt x="50006" y="12764"/>
                    </a:cubicBezTo>
                    <a:lnTo>
                      <a:pt x="49054" y="12764"/>
                    </a:lnTo>
                    <a:close/>
                    <a:moveTo>
                      <a:pt x="18479" y="31814"/>
                    </a:moveTo>
                    <a:lnTo>
                      <a:pt x="18479" y="26860"/>
                    </a:lnTo>
                    <a:cubicBezTo>
                      <a:pt x="18479" y="23146"/>
                      <a:pt x="19335" y="19812"/>
                      <a:pt x="28766" y="19812"/>
                    </a:cubicBezTo>
                    <a:cubicBezTo>
                      <a:pt x="38195" y="19812"/>
                      <a:pt x="39052" y="23146"/>
                      <a:pt x="39052" y="26860"/>
                    </a:cubicBezTo>
                    <a:lnTo>
                      <a:pt x="39052" y="31814"/>
                    </a:lnTo>
                    <a:lnTo>
                      <a:pt x="18479" y="31814"/>
                    </a:lnTo>
                    <a:close/>
                  </a:path>
                </a:pathLst>
              </a:custGeom>
              <a:solidFill>
                <a:srgbClr val="1D252D"/>
              </a:solidFill>
              <a:ln w="9525" cap="flat">
                <a:noFill/>
                <a:prstDash val="solid"/>
                <a:miter/>
              </a:ln>
            </p:spPr>
            <p:txBody>
              <a:bodyPr rtlCol="0" anchor="ctr"/>
              <a:lstStyle/>
              <a:p>
                <a:endParaRPr lang="en-GB" sz="1350"/>
              </a:p>
            </p:txBody>
          </p:sp>
        </p:grpSp>
      </p:grpSp>
      <p:sp>
        <p:nvSpPr>
          <p:cNvPr id="301" name="Text Placeholder 300">
            <a:extLst>
              <a:ext uri="{FF2B5EF4-FFF2-40B4-BE49-F238E27FC236}">
                <a16:creationId xmlns:a16="http://schemas.microsoft.com/office/drawing/2014/main" id="{1F344B00-E7F8-7634-5D84-99097E653494}"/>
              </a:ext>
            </a:extLst>
          </p:cNvPr>
          <p:cNvSpPr>
            <a:spLocks noGrp="1"/>
          </p:cNvSpPr>
          <p:nvPr>
            <p:ph type="body" sz="quarter" idx="10"/>
          </p:nvPr>
        </p:nvSpPr>
        <p:spPr>
          <a:xfrm>
            <a:off x="878683" y="1648659"/>
            <a:ext cx="7034342" cy="264473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62" name="Freeform: Shape 261">
            <a:extLst>
              <a:ext uri="{FF2B5EF4-FFF2-40B4-BE49-F238E27FC236}">
                <a16:creationId xmlns:a16="http://schemas.microsoft.com/office/drawing/2014/main" id="{C8B3037A-23F6-B9C3-3689-1F3AEC41E0B4}"/>
              </a:ext>
            </a:extLst>
          </p:cNvPr>
          <p:cNvSpPr/>
          <p:nvPr/>
        </p:nvSpPr>
        <p:spPr>
          <a:xfrm>
            <a:off x="502641" y="4783840"/>
            <a:ext cx="8641360" cy="359660"/>
          </a:xfrm>
          <a:custGeom>
            <a:avLst/>
            <a:gdLst>
              <a:gd name="connsiteX0" fmla="*/ 8489061 w 8489060"/>
              <a:gd name="connsiteY0" fmla="*/ 0 h 337375"/>
              <a:gd name="connsiteX1" fmla="*/ 0 w 8489060"/>
              <a:gd name="connsiteY1" fmla="*/ 299847 h 337375"/>
              <a:gd name="connsiteX2" fmla="*/ 0 w 8489060"/>
              <a:gd name="connsiteY2" fmla="*/ 337376 h 337375"/>
              <a:gd name="connsiteX3" fmla="*/ 8489061 w 8489060"/>
              <a:gd name="connsiteY3" fmla="*/ 333661 h 337375"/>
              <a:gd name="connsiteX4" fmla="*/ 8489061 w 8489060"/>
              <a:gd name="connsiteY4" fmla="*/ 0 h 337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89060" h="337375">
                <a:moveTo>
                  <a:pt x="8489061" y="0"/>
                </a:moveTo>
                <a:lnTo>
                  <a:pt x="0" y="299847"/>
                </a:lnTo>
                <a:lnTo>
                  <a:pt x="0" y="337376"/>
                </a:lnTo>
                <a:lnTo>
                  <a:pt x="8489061" y="333661"/>
                </a:lnTo>
                <a:lnTo>
                  <a:pt x="8489061" y="0"/>
                </a:lnTo>
                <a:close/>
              </a:path>
            </a:pathLst>
          </a:custGeom>
          <a:solidFill>
            <a:schemeClr val="bg2"/>
          </a:solidFill>
          <a:ln w="9525" cap="flat">
            <a:noFill/>
            <a:prstDash val="solid"/>
            <a:miter/>
          </a:ln>
        </p:spPr>
        <p:txBody>
          <a:bodyPr rtlCol="0" anchor="ctr"/>
          <a:lstStyle/>
          <a:p>
            <a:endParaRPr lang="en-GB" sz="1350"/>
          </a:p>
        </p:txBody>
      </p:sp>
      <p:grpSp>
        <p:nvGrpSpPr>
          <p:cNvPr id="263" name="Graphic 2">
            <a:extLst>
              <a:ext uri="{FF2B5EF4-FFF2-40B4-BE49-F238E27FC236}">
                <a16:creationId xmlns:a16="http://schemas.microsoft.com/office/drawing/2014/main" id="{F5F06F4B-B224-7D21-606C-3D5AC3FEBF41}"/>
              </a:ext>
            </a:extLst>
          </p:cNvPr>
          <p:cNvGrpSpPr/>
          <p:nvPr/>
        </p:nvGrpSpPr>
        <p:grpSpPr>
          <a:xfrm>
            <a:off x="1" y="3964781"/>
            <a:ext cx="852935" cy="1178718"/>
            <a:chOff x="1533525" y="4489513"/>
            <a:chExt cx="1093755" cy="1511522"/>
          </a:xfrm>
        </p:grpSpPr>
        <p:grpSp>
          <p:nvGrpSpPr>
            <p:cNvPr id="264" name="Graphic 2">
              <a:extLst>
                <a:ext uri="{FF2B5EF4-FFF2-40B4-BE49-F238E27FC236}">
                  <a16:creationId xmlns:a16="http://schemas.microsoft.com/office/drawing/2014/main" id="{47FC75E8-6D68-63BB-B115-0C74D6574CE2}"/>
                </a:ext>
              </a:extLst>
            </p:cNvPr>
            <p:cNvGrpSpPr/>
            <p:nvPr/>
          </p:nvGrpSpPr>
          <p:grpSpPr>
            <a:xfrm>
              <a:off x="1900428" y="5344763"/>
              <a:ext cx="285749" cy="655986"/>
              <a:chOff x="1900428" y="5344763"/>
              <a:chExt cx="285749" cy="655986"/>
            </a:xfrm>
            <a:solidFill>
              <a:srgbClr val="E0E722"/>
            </a:solidFill>
          </p:grpSpPr>
          <p:sp>
            <p:nvSpPr>
              <p:cNvPr id="265" name="Freeform: Shape 264">
                <a:extLst>
                  <a:ext uri="{FF2B5EF4-FFF2-40B4-BE49-F238E27FC236}">
                    <a16:creationId xmlns:a16="http://schemas.microsoft.com/office/drawing/2014/main" id="{C268071F-1B5B-D6D5-CF49-B3B045ADFA3E}"/>
                  </a:ext>
                </a:extLst>
              </p:cNvPr>
              <p:cNvSpPr/>
              <p:nvPr/>
            </p:nvSpPr>
            <p:spPr>
              <a:xfrm>
                <a:off x="1900428" y="5633561"/>
                <a:ext cx="285749" cy="367188"/>
              </a:xfrm>
              <a:custGeom>
                <a:avLst/>
                <a:gdLst>
                  <a:gd name="connsiteX0" fmla="*/ 252317 w 285749"/>
                  <a:gd name="connsiteY0" fmla="*/ 190 h 367188"/>
                  <a:gd name="connsiteX1" fmla="*/ 34385 w 285749"/>
                  <a:gd name="connsiteY1" fmla="*/ 0 h 367188"/>
                  <a:gd name="connsiteX2" fmla="*/ 0 w 285749"/>
                  <a:gd name="connsiteY2" fmla="*/ 367189 h 367188"/>
                  <a:gd name="connsiteX3" fmla="*/ 285750 w 285749"/>
                  <a:gd name="connsiteY3" fmla="*/ 367189 h 367188"/>
                  <a:gd name="connsiteX4" fmla="*/ 252317 w 285749"/>
                  <a:gd name="connsiteY4" fmla="*/ 190 h 3671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49" h="367188">
                    <a:moveTo>
                      <a:pt x="252317" y="190"/>
                    </a:moveTo>
                    <a:lnTo>
                      <a:pt x="34385" y="0"/>
                    </a:lnTo>
                    <a:lnTo>
                      <a:pt x="0" y="367189"/>
                    </a:lnTo>
                    <a:lnTo>
                      <a:pt x="285750" y="367189"/>
                    </a:lnTo>
                    <a:lnTo>
                      <a:pt x="252317" y="190"/>
                    </a:lnTo>
                    <a:close/>
                  </a:path>
                </a:pathLst>
              </a:custGeom>
              <a:solidFill>
                <a:srgbClr val="E0E722"/>
              </a:solidFill>
              <a:ln w="9525" cap="flat">
                <a:noFill/>
                <a:prstDash val="solid"/>
                <a:miter/>
              </a:ln>
            </p:spPr>
            <p:txBody>
              <a:bodyPr rtlCol="0" anchor="ctr"/>
              <a:lstStyle/>
              <a:p>
                <a:endParaRPr lang="en-GB" sz="1350"/>
              </a:p>
            </p:txBody>
          </p:sp>
          <p:sp>
            <p:nvSpPr>
              <p:cNvPr id="266" name="Freeform: Shape 265">
                <a:extLst>
                  <a:ext uri="{FF2B5EF4-FFF2-40B4-BE49-F238E27FC236}">
                    <a16:creationId xmlns:a16="http://schemas.microsoft.com/office/drawing/2014/main" id="{8A29128E-A4E9-C13E-F10E-340837BF3EEE}"/>
                  </a:ext>
                </a:extLst>
              </p:cNvPr>
              <p:cNvSpPr/>
              <p:nvPr/>
            </p:nvSpPr>
            <p:spPr>
              <a:xfrm>
                <a:off x="1912715" y="5344763"/>
                <a:ext cx="265366" cy="265366"/>
              </a:xfrm>
              <a:custGeom>
                <a:avLst/>
                <a:gdLst>
                  <a:gd name="connsiteX0" fmla="*/ 132683 w 265366"/>
                  <a:gd name="connsiteY0" fmla="*/ 265366 h 265366"/>
                  <a:gd name="connsiteX1" fmla="*/ 265366 w 265366"/>
                  <a:gd name="connsiteY1" fmla="*/ 132683 h 265366"/>
                  <a:gd name="connsiteX2" fmla="*/ 132683 w 265366"/>
                  <a:gd name="connsiteY2" fmla="*/ 0 h 265366"/>
                  <a:gd name="connsiteX3" fmla="*/ 0 w 265366"/>
                  <a:gd name="connsiteY3" fmla="*/ 132683 h 265366"/>
                  <a:gd name="connsiteX4" fmla="*/ 132683 w 265366"/>
                  <a:gd name="connsiteY4" fmla="*/ 265366 h 265366"/>
                  <a:gd name="connsiteX5" fmla="*/ 132683 w 265366"/>
                  <a:gd name="connsiteY5" fmla="*/ 57626 h 265366"/>
                  <a:gd name="connsiteX6" fmla="*/ 207740 w 265366"/>
                  <a:gd name="connsiteY6" fmla="*/ 132683 h 265366"/>
                  <a:gd name="connsiteX7" fmla="*/ 132683 w 265366"/>
                  <a:gd name="connsiteY7" fmla="*/ 207740 h 265366"/>
                  <a:gd name="connsiteX8" fmla="*/ 57626 w 265366"/>
                  <a:gd name="connsiteY8" fmla="*/ 132683 h 265366"/>
                  <a:gd name="connsiteX9" fmla="*/ 132683 w 265366"/>
                  <a:gd name="connsiteY9" fmla="*/ 57626 h 265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366" h="265366">
                    <a:moveTo>
                      <a:pt x="132683" y="265366"/>
                    </a:moveTo>
                    <a:cubicBezTo>
                      <a:pt x="205930" y="265366"/>
                      <a:pt x="265366" y="205930"/>
                      <a:pt x="265366" y="132683"/>
                    </a:cubicBezTo>
                    <a:cubicBezTo>
                      <a:pt x="265366" y="59436"/>
                      <a:pt x="205930" y="0"/>
                      <a:pt x="132683" y="0"/>
                    </a:cubicBezTo>
                    <a:cubicBezTo>
                      <a:pt x="59436" y="0"/>
                      <a:pt x="0" y="59436"/>
                      <a:pt x="0" y="132683"/>
                    </a:cubicBezTo>
                    <a:cubicBezTo>
                      <a:pt x="0" y="205930"/>
                      <a:pt x="59436" y="265366"/>
                      <a:pt x="132683" y="265366"/>
                    </a:cubicBezTo>
                    <a:close/>
                    <a:moveTo>
                      <a:pt x="132683" y="57626"/>
                    </a:moveTo>
                    <a:cubicBezTo>
                      <a:pt x="174117" y="57626"/>
                      <a:pt x="207740" y="91345"/>
                      <a:pt x="207740" y="132683"/>
                    </a:cubicBezTo>
                    <a:cubicBezTo>
                      <a:pt x="207740" y="174022"/>
                      <a:pt x="174022" y="207740"/>
                      <a:pt x="132683" y="207740"/>
                    </a:cubicBezTo>
                    <a:cubicBezTo>
                      <a:pt x="91345" y="207740"/>
                      <a:pt x="57626" y="174022"/>
                      <a:pt x="57626" y="132683"/>
                    </a:cubicBezTo>
                    <a:cubicBezTo>
                      <a:pt x="57626" y="91345"/>
                      <a:pt x="91345" y="57626"/>
                      <a:pt x="132683" y="57626"/>
                    </a:cubicBezTo>
                    <a:close/>
                  </a:path>
                </a:pathLst>
              </a:custGeom>
              <a:solidFill>
                <a:srgbClr val="E0E722"/>
              </a:solidFill>
              <a:ln w="9525" cap="flat">
                <a:noFill/>
                <a:prstDash val="solid"/>
                <a:miter/>
              </a:ln>
            </p:spPr>
            <p:txBody>
              <a:bodyPr rtlCol="0" anchor="ctr"/>
              <a:lstStyle/>
              <a:p>
                <a:endParaRPr lang="en-GB" sz="1350"/>
              </a:p>
            </p:txBody>
          </p:sp>
        </p:grpSp>
        <p:grpSp>
          <p:nvGrpSpPr>
            <p:cNvPr id="267" name="Graphic 2">
              <a:extLst>
                <a:ext uri="{FF2B5EF4-FFF2-40B4-BE49-F238E27FC236}">
                  <a16:creationId xmlns:a16="http://schemas.microsoft.com/office/drawing/2014/main" id="{5D98B826-455A-E430-E7FC-DA8DC3B426DD}"/>
                </a:ext>
              </a:extLst>
            </p:cNvPr>
            <p:cNvGrpSpPr/>
            <p:nvPr/>
          </p:nvGrpSpPr>
          <p:grpSpPr>
            <a:xfrm>
              <a:off x="1583150" y="5267706"/>
              <a:ext cx="315944" cy="733329"/>
              <a:chOff x="1583150" y="5267706"/>
              <a:chExt cx="315944" cy="733329"/>
            </a:xfrm>
            <a:solidFill>
              <a:srgbClr val="49C5B1"/>
            </a:solidFill>
          </p:grpSpPr>
          <p:sp>
            <p:nvSpPr>
              <p:cNvPr id="268" name="Freeform: Shape 267">
                <a:extLst>
                  <a:ext uri="{FF2B5EF4-FFF2-40B4-BE49-F238E27FC236}">
                    <a16:creationId xmlns:a16="http://schemas.microsoft.com/office/drawing/2014/main" id="{2F4AE425-DC45-1ABD-8A82-822D2695B543}"/>
                  </a:ext>
                </a:extLst>
              </p:cNvPr>
              <p:cNvSpPr/>
              <p:nvPr/>
            </p:nvSpPr>
            <p:spPr>
              <a:xfrm>
                <a:off x="1583150" y="5595080"/>
                <a:ext cx="315944" cy="405955"/>
              </a:xfrm>
              <a:custGeom>
                <a:avLst/>
                <a:gdLst>
                  <a:gd name="connsiteX0" fmla="*/ 0 w 315944"/>
                  <a:gd name="connsiteY0" fmla="*/ 0 h 405955"/>
                  <a:gd name="connsiteX1" fmla="*/ 36957 w 315944"/>
                  <a:gd name="connsiteY1" fmla="*/ 405860 h 405955"/>
                  <a:gd name="connsiteX2" fmla="*/ 277940 w 315944"/>
                  <a:gd name="connsiteY2" fmla="*/ 405956 h 405955"/>
                  <a:gd name="connsiteX3" fmla="*/ 315944 w 315944"/>
                  <a:gd name="connsiteY3" fmla="*/ 0 h 405955"/>
                  <a:gd name="connsiteX4" fmla="*/ 0 w 315944"/>
                  <a:gd name="connsiteY4" fmla="*/ 0 h 4059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5944" h="405955">
                    <a:moveTo>
                      <a:pt x="0" y="0"/>
                    </a:moveTo>
                    <a:lnTo>
                      <a:pt x="36957" y="405860"/>
                    </a:lnTo>
                    <a:lnTo>
                      <a:pt x="277940" y="405956"/>
                    </a:lnTo>
                    <a:lnTo>
                      <a:pt x="315944" y="0"/>
                    </a:lnTo>
                    <a:lnTo>
                      <a:pt x="0" y="0"/>
                    </a:lnTo>
                    <a:close/>
                  </a:path>
                </a:pathLst>
              </a:custGeom>
              <a:solidFill>
                <a:srgbClr val="49C5B1"/>
              </a:solidFill>
              <a:ln w="9525" cap="flat">
                <a:noFill/>
                <a:prstDash val="solid"/>
                <a:miter/>
              </a:ln>
            </p:spPr>
            <p:txBody>
              <a:bodyPr rtlCol="0" anchor="ctr"/>
              <a:lstStyle/>
              <a:p>
                <a:endParaRPr lang="en-GB" sz="1350"/>
              </a:p>
            </p:txBody>
          </p:sp>
          <p:sp>
            <p:nvSpPr>
              <p:cNvPr id="269" name="Freeform: Shape 268">
                <a:extLst>
                  <a:ext uri="{FF2B5EF4-FFF2-40B4-BE49-F238E27FC236}">
                    <a16:creationId xmlns:a16="http://schemas.microsoft.com/office/drawing/2014/main" id="{88101A44-F5CE-CBE6-9266-E997CBDE7FB0}"/>
                  </a:ext>
                </a:extLst>
              </p:cNvPr>
              <p:cNvSpPr/>
              <p:nvPr/>
            </p:nvSpPr>
            <p:spPr>
              <a:xfrm>
                <a:off x="1585150" y="5267706"/>
                <a:ext cx="293370" cy="293369"/>
              </a:xfrm>
              <a:custGeom>
                <a:avLst/>
                <a:gdLst>
                  <a:gd name="connsiteX0" fmla="*/ 146685 w 293370"/>
                  <a:gd name="connsiteY0" fmla="*/ 293370 h 293369"/>
                  <a:gd name="connsiteX1" fmla="*/ 293370 w 293370"/>
                  <a:gd name="connsiteY1" fmla="*/ 146685 h 293369"/>
                  <a:gd name="connsiteX2" fmla="*/ 146685 w 293370"/>
                  <a:gd name="connsiteY2" fmla="*/ 0 h 293369"/>
                  <a:gd name="connsiteX3" fmla="*/ 0 w 293370"/>
                  <a:gd name="connsiteY3" fmla="*/ 146685 h 293369"/>
                  <a:gd name="connsiteX4" fmla="*/ 146685 w 293370"/>
                  <a:gd name="connsiteY4" fmla="*/ 293370 h 293369"/>
                  <a:gd name="connsiteX5" fmla="*/ 146685 w 293370"/>
                  <a:gd name="connsiteY5" fmla="*/ 63722 h 293369"/>
                  <a:gd name="connsiteX6" fmla="*/ 229648 w 293370"/>
                  <a:gd name="connsiteY6" fmla="*/ 146685 h 293369"/>
                  <a:gd name="connsiteX7" fmla="*/ 146685 w 293370"/>
                  <a:gd name="connsiteY7" fmla="*/ 229648 h 293369"/>
                  <a:gd name="connsiteX8" fmla="*/ 63722 w 293370"/>
                  <a:gd name="connsiteY8" fmla="*/ 146685 h 293369"/>
                  <a:gd name="connsiteX9" fmla="*/ 146685 w 293370"/>
                  <a:gd name="connsiteY9" fmla="*/ 63722 h 293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3370" h="293369">
                    <a:moveTo>
                      <a:pt x="146685" y="293370"/>
                    </a:moveTo>
                    <a:cubicBezTo>
                      <a:pt x="227743" y="293370"/>
                      <a:pt x="293370" y="227743"/>
                      <a:pt x="293370" y="146685"/>
                    </a:cubicBezTo>
                    <a:cubicBezTo>
                      <a:pt x="293370" y="65627"/>
                      <a:pt x="227743" y="0"/>
                      <a:pt x="146685" y="0"/>
                    </a:cubicBezTo>
                    <a:cubicBezTo>
                      <a:pt x="65627" y="0"/>
                      <a:pt x="0" y="65627"/>
                      <a:pt x="0" y="146685"/>
                    </a:cubicBezTo>
                    <a:cubicBezTo>
                      <a:pt x="0" y="227743"/>
                      <a:pt x="65627" y="293370"/>
                      <a:pt x="146685" y="293370"/>
                    </a:cubicBezTo>
                    <a:close/>
                    <a:moveTo>
                      <a:pt x="146685" y="63722"/>
                    </a:moveTo>
                    <a:cubicBezTo>
                      <a:pt x="192405" y="63722"/>
                      <a:pt x="229648" y="100965"/>
                      <a:pt x="229648" y="146685"/>
                    </a:cubicBezTo>
                    <a:cubicBezTo>
                      <a:pt x="229648" y="214122"/>
                      <a:pt x="192405" y="229648"/>
                      <a:pt x="146685" y="229648"/>
                    </a:cubicBezTo>
                    <a:cubicBezTo>
                      <a:pt x="100965" y="229648"/>
                      <a:pt x="63722" y="192405"/>
                      <a:pt x="63722" y="146685"/>
                    </a:cubicBezTo>
                    <a:cubicBezTo>
                      <a:pt x="63722" y="100965"/>
                      <a:pt x="100965" y="63722"/>
                      <a:pt x="146685" y="63722"/>
                    </a:cubicBezTo>
                    <a:close/>
                  </a:path>
                </a:pathLst>
              </a:custGeom>
              <a:solidFill>
                <a:srgbClr val="49C5B1"/>
              </a:solidFill>
              <a:ln w="9525" cap="flat">
                <a:noFill/>
                <a:prstDash val="solid"/>
                <a:miter/>
              </a:ln>
            </p:spPr>
            <p:txBody>
              <a:bodyPr rtlCol="0" anchor="ctr"/>
              <a:lstStyle/>
              <a:p>
                <a:endParaRPr lang="en-GB" sz="1350"/>
              </a:p>
            </p:txBody>
          </p:sp>
        </p:grpSp>
        <p:sp>
          <p:nvSpPr>
            <p:cNvPr id="270" name="Freeform: Shape 269">
              <a:extLst>
                <a:ext uri="{FF2B5EF4-FFF2-40B4-BE49-F238E27FC236}">
                  <a16:creationId xmlns:a16="http://schemas.microsoft.com/office/drawing/2014/main" id="{51D5D9B5-1E22-5902-BFA6-C237449F7F02}"/>
                </a:ext>
              </a:extLst>
            </p:cNvPr>
            <p:cNvSpPr/>
            <p:nvPr/>
          </p:nvSpPr>
          <p:spPr>
            <a:xfrm>
              <a:off x="2012251" y="4773453"/>
              <a:ext cx="615029" cy="564261"/>
            </a:xfrm>
            <a:custGeom>
              <a:avLst/>
              <a:gdLst>
                <a:gd name="connsiteX0" fmla="*/ 614934 w 615029"/>
                <a:gd name="connsiteY0" fmla="*/ 58960 h 564261"/>
                <a:gd name="connsiteX1" fmla="*/ 667 w 615029"/>
                <a:gd name="connsiteY1" fmla="*/ 0 h 564261"/>
                <a:gd name="connsiteX2" fmla="*/ 667 w 615029"/>
                <a:gd name="connsiteY2" fmla="*/ 19050 h 564261"/>
                <a:gd name="connsiteX3" fmla="*/ 0 w 615029"/>
                <a:gd name="connsiteY3" fmla="*/ 19050 h 564261"/>
                <a:gd name="connsiteX4" fmla="*/ 381 w 615029"/>
                <a:gd name="connsiteY4" fmla="*/ 240602 h 564261"/>
                <a:gd name="connsiteX5" fmla="*/ 0 w 615029"/>
                <a:gd name="connsiteY5" fmla="*/ 462153 h 564261"/>
                <a:gd name="connsiteX6" fmla="*/ 667 w 615029"/>
                <a:gd name="connsiteY6" fmla="*/ 462153 h 564261"/>
                <a:gd name="connsiteX7" fmla="*/ 667 w 615029"/>
                <a:gd name="connsiteY7" fmla="*/ 481203 h 564261"/>
                <a:gd name="connsiteX8" fmla="*/ 115253 w 615029"/>
                <a:gd name="connsiteY8" fmla="*/ 470249 h 564261"/>
                <a:gd name="connsiteX9" fmla="*/ 115253 w 615029"/>
                <a:gd name="connsiteY9" fmla="*/ 564261 h 564261"/>
                <a:gd name="connsiteX10" fmla="*/ 115253 w 615029"/>
                <a:gd name="connsiteY10" fmla="*/ 564261 h 564261"/>
                <a:gd name="connsiteX11" fmla="*/ 241173 w 615029"/>
                <a:gd name="connsiteY11" fmla="*/ 458153 h 564261"/>
                <a:gd name="connsiteX12" fmla="*/ 615029 w 615029"/>
                <a:gd name="connsiteY12" fmla="*/ 422243 h 564261"/>
                <a:gd name="connsiteX13" fmla="*/ 615029 w 615029"/>
                <a:gd name="connsiteY13" fmla="*/ 59055 h 564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5029" h="564261">
                  <a:moveTo>
                    <a:pt x="614934" y="58960"/>
                  </a:moveTo>
                  <a:lnTo>
                    <a:pt x="667" y="0"/>
                  </a:lnTo>
                  <a:lnTo>
                    <a:pt x="667" y="19050"/>
                  </a:lnTo>
                  <a:cubicBezTo>
                    <a:pt x="667" y="19050"/>
                    <a:pt x="0" y="19050"/>
                    <a:pt x="0" y="19050"/>
                  </a:cubicBezTo>
                  <a:lnTo>
                    <a:pt x="381" y="240602"/>
                  </a:lnTo>
                  <a:lnTo>
                    <a:pt x="0" y="462153"/>
                  </a:lnTo>
                  <a:lnTo>
                    <a:pt x="667" y="462153"/>
                  </a:lnTo>
                  <a:cubicBezTo>
                    <a:pt x="667" y="462153"/>
                    <a:pt x="667" y="481203"/>
                    <a:pt x="667" y="481203"/>
                  </a:cubicBezTo>
                  <a:lnTo>
                    <a:pt x="115253" y="470249"/>
                  </a:lnTo>
                  <a:lnTo>
                    <a:pt x="115253" y="564261"/>
                  </a:lnTo>
                  <a:lnTo>
                    <a:pt x="115253" y="564261"/>
                  </a:lnTo>
                  <a:cubicBezTo>
                    <a:pt x="178403" y="564261"/>
                    <a:pt x="230791" y="518351"/>
                    <a:pt x="241173" y="458153"/>
                  </a:cubicBezTo>
                  <a:lnTo>
                    <a:pt x="615029" y="422243"/>
                  </a:lnTo>
                  <a:lnTo>
                    <a:pt x="615029" y="59055"/>
                  </a:lnTo>
                  <a:close/>
                </a:path>
              </a:pathLst>
            </a:custGeom>
            <a:solidFill>
              <a:srgbClr val="E0E722"/>
            </a:solidFill>
            <a:ln w="9525" cap="flat">
              <a:noFill/>
              <a:prstDash val="solid"/>
              <a:miter/>
            </a:ln>
          </p:spPr>
          <p:txBody>
            <a:bodyPr rtlCol="0" anchor="ctr"/>
            <a:lstStyle/>
            <a:p>
              <a:endParaRPr lang="en-GB" sz="1350"/>
            </a:p>
          </p:txBody>
        </p:sp>
        <p:sp>
          <p:nvSpPr>
            <p:cNvPr id="271" name="Freeform: Shape 270">
              <a:extLst>
                <a:ext uri="{FF2B5EF4-FFF2-40B4-BE49-F238E27FC236}">
                  <a16:creationId xmlns:a16="http://schemas.microsoft.com/office/drawing/2014/main" id="{1B638DBD-7E2A-5F61-C7CC-C11896C294A8}"/>
                </a:ext>
              </a:extLst>
            </p:cNvPr>
            <p:cNvSpPr/>
            <p:nvPr/>
          </p:nvSpPr>
          <p:spPr>
            <a:xfrm>
              <a:off x="1533525" y="4489513"/>
              <a:ext cx="849534" cy="702373"/>
            </a:xfrm>
            <a:custGeom>
              <a:avLst/>
              <a:gdLst>
                <a:gd name="connsiteX0" fmla="*/ 0 w 849534"/>
                <a:gd name="connsiteY0" fmla="*/ 81439 h 702373"/>
                <a:gd name="connsiteX1" fmla="*/ 848582 w 849534"/>
                <a:gd name="connsiteY1" fmla="*/ 0 h 702373"/>
                <a:gd name="connsiteX2" fmla="*/ 848582 w 849534"/>
                <a:gd name="connsiteY2" fmla="*/ 26384 h 702373"/>
                <a:gd name="connsiteX3" fmla="*/ 849535 w 849534"/>
                <a:gd name="connsiteY3" fmla="*/ 26289 h 702373"/>
                <a:gd name="connsiteX4" fmla="*/ 849059 w 849534"/>
                <a:gd name="connsiteY4" fmla="*/ 332422 h 702373"/>
                <a:gd name="connsiteX5" fmla="*/ 849535 w 849534"/>
                <a:gd name="connsiteY5" fmla="*/ 638556 h 702373"/>
                <a:gd name="connsiteX6" fmla="*/ 848582 w 849534"/>
                <a:gd name="connsiteY6" fmla="*/ 638556 h 702373"/>
                <a:gd name="connsiteX7" fmla="*/ 848582 w 849534"/>
                <a:gd name="connsiteY7" fmla="*/ 664845 h 702373"/>
                <a:gd name="connsiteX8" fmla="*/ 209836 w 849534"/>
                <a:gd name="connsiteY8" fmla="*/ 603504 h 702373"/>
                <a:gd name="connsiteX9" fmla="*/ 85439 w 849534"/>
                <a:gd name="connsiteY9" fmla="*/ 702373 h 702373"/>
                <a:gd name="connsiteX10" fmla="*/ 85439 w 849534"/>
                <a:gd name="connsiteY10" fmla="*/ 702373 h 702373"/>
                <a:gd name="connsiteX11" fmla="*/ 85439 w 849534"/>
                <a:gd name="connsiteY11" fmla="*/ 591598 h 702373"/>
                <a:gd name="connsiteX12" fmla="*/ 95 w 849534"/>
                <a:gd name="connsiteY12" fmla="*/ 583406 h 702373"/>
                <a:gd name="connsiteX13" fmla="*/ 95 w 849534"/>
                <a:gd name="connsiteY13" fmla="*/ 81629 h 702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49534" h="702373">
                  <a:moveTo>
                    <a:pt x="0" y="81439"/>
                  </a:moveTo>
                  <a:lnTo>
                    <a:pt x="848582" y="0"/>
                  </a:lnTo>
                  <a:lnTo>
                    <a:pt x="848582" y="26384"/>
                  </a:lnTo>
                  <a:cubicBezTo>
                    <a:pt x="848582" y="26384"/>
                    <a:pt x="849535" y="26289"/>
                    <a:pt x="849535" y="26289"/>
                  </a:cubicBezTo>
                  <a:lnTo>
                    <a:pt x="849059" y="332422"/>
                  </a:lnTo>
                  <a:lnTo>
                    <a:pt x="849535" y="638556"/>
                  </a:lnTo>
                  <a:lnTo>
                    <a:pt x="848582" y="638556"/>
                  </a:lnTo>
                  <a:cubicBezTo>
                    <a:pt x="848582" y="638556"/>
                    <a:pt x="848582" y="664845"/>
                    <a:pt x="848582" y="664845"/>
                  </a:cubicBezTo>
                  <a:lnTo>
                    <a:pt x="209836" y="603504"/>
                  </a:lnTo>
                  <a:cubicBezTo>
                    <a:pt x="196691" y="660083"/>
                    <a:pt x="146018" y="702373"/>
                    <a:pt x="85439" y="702373"/>
                  </a:cubicBezTo>
                  <a:lnTo>
                    <a:pt x="85439" y="702373"/>
                  </a:lnTo>
                  <a:lnTo>
                    <a:pt x="85439" y="591598"/>
                  </a:lnTo>
                  <a:cubicBezTo>
                    <a:pt x="85439" y="591598"/>
                    <a:pt x="95" y="583406"/>
                    <a:pt x="95" y="583406"/>
                  </a:cubicBezTo>
                  <a:lnTo>
                    <a:pt x="95" y="81629"/>
                  </a:lnTo>
                  <a:close/>
                </a:path>
              </a:pathLst>
            </a:custGeom>
            <a:solidFill>
              <a:srgbClr val="49C5B1"/>
            </a:solidFill>
            <a:ln w="9525" cap="flat">
              <a:noFill/>
              <a:prstDash val="solid"/>
              <a:miter/>
            </a:ln>
          </p:spPr>
          <p:txBody>
            <a:bodyPr rtlCol="0" anchor="ctr"/>
            <a:lstStyle/>
            <a:p>
              <a:endParaRPr lang="en-GB" sz="1350"/>
            </a:p>
          </p:txBody>
        </p:sp>
      </p:grpSp>
      <p:sp>
        <p:nvSpPr>
          <p:cNvPr id="292" name="Text Placeholder 306">
            <a:extLst>
              <a:ext uri="{FF2B5EF4-FFF2-40B4-BE49-F238E27FC236}">
                <a16:creationId xmlns:a16="http://schemas.microsoft.com/office/drawing/2014/main" id="{42A657E6-D290-0BDB-42FB-34FD74BBD8DB}"/>
              </a:ext>
            </a:extLst>
          </p:cNvPr>
          <p:cNvSpPr>
            <a:spLocks noGrp="1"/>
          </p:cNvSpPr>
          <p:nvPr>
            <p:ph type="body" sz="quarter" idx="12" hasCustomPrompt="1"/>
          </p:nvPr>
        </p:nvSpPr>
        <p:spPr>
          <a:xfrm>
            <a:off x="350598" y="376884"/>
            <a:ext cx="5017294" cy="610790"/>
          </a:xfrm>
          <a:prstGeom prst="rect">
            <a:avLst/>
          </a:prstGeom>
        </p:spPr>
        <p:txBody>
          <a:bodyPr/>
          <a:lstStyle>
            <a:lvl1pPr marL="0" indent="0">
              <a:buNone/>
              <a:defRPr sz="3000">
                <a:solidFill>
                  <a:schemeClr val="bg1"/>
                </a:solidFill>
                <a:latin typeface="+mj-lt"/>
              </a:defRPr>
            </a:lvl1pPr>
          </a:lstStyle>
          <a:p>
            <a:pPr lvl="0"/>
            <a:r>
              <a:rPr lang="en-US"/>
              <a:t>TITLE SLIDE MAIN</a:t>
            </a:r>
            <a:endParaRPr lang="en-GB"/>
          </a:p>
        </p:txBody>
      </p:sp>
    </p:spTree>
    <p:extLst>
      <p:ext uri="{BB962C8B-B14F-4D97-AF65-F5344CB8AC3E}">
        <p14:creationId xmlns:p14="http://schemas.microsoft.com/office/powerpoint/2010/main" val="45495779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grpSp>
        <p:nvGrpSpPr>
          <p:cNvPr id="11" name="Graphic 7">
            <a:extLst>
              <a:ext uri="{FF2B5EF4-FFF2-40B4-BE49-F238E27FC236}">
                <a16:creationId xmlns:a16="http://schemas.microsoft.com/office/drawing/2014/main" id="{925F53D8-D0DF-7CD3-2A5F-FC4A986F8430}"/>
              </a:ext>
            </a:extLst>
          </p:cNvPr>
          <p:cNvGrpSpPr/>
          <p:nvPr/>
        </p:nvGrpSpPr>
        <p:grpSpPr>
          <a:xfrm>
            <a:off x="8092084" y="123101"/>
            <a:ext cx="855641" cy="855331"/>
            <a:chOff x="9636061" y="1015841"/>
            <a:chExt cx="789527" cy="789241"/>
          </a:xfrm>
        </p:grpSpPr>
        <p:grpSp>
          <p:nvGrpSpPr>
            <p:cNvPr id="12" name="Graphic 7">
              <a:extLst>
                <a:ext uri="{FF2B5EF4-FFF2-40B4-BE49-F238E27FC236}">
                  <a16:creationId xmlns:a16="http://schemas.microsoft.com/office/drawing/2014/main" id="{98065139-2ADE-E176-136F-D27DE5A9A096}"/>
                </a:ext>
              </a:extLst>
            </p:cNvPr>
            <p:cNvGrpSpPr/>
            <p:nvPr/>
          </p:nvGrpSpPr>
          <p:grpSpPr>
            <a:xfrm>
              <a:off x="9794367" y="1472469"/>
              <a:ext cx="629792" cy="332613"/>
              <a:chOff x="9794367" y="1472469"/>
              <a:chExt cx="629792" cy="332613"/>
            </a:xfrm>
          </p:grpSpPr>
          <p:sp>
            <p:nvSpPr>
              <p:cNvPr id="13" name="Freeform: Shape 12">
                <a:extLst>
                  <a:ext uri="{FF2B5EF4-FFF2-40B4-BE49-F238E27FC236}">
                    <a16:creationId xmlns:a16="http://schemas.microsoft.com/office/drawing/2014/main" id="{0B4C9D5A-3401-52F0-B80F-601CEA074B33}"/>
                  </a:ext>
                </a:extLst>
              </p:cNvPr>
              <p:cNvSpPr/>
              <p:nvPr/>
            </p:nvSpPr>
            <p:spPr>
              <a:xfrm>
                <a:off x="9794367" y="1472469"/>
                <a:ext cx="629792" cy="332613"/>
              </a:xfrm>
              <a:custGeom>
                <a:avLst/>
                <a:gdLst>
                  <a:gd name="connsiteX0" fmla="*/ 629793 w 629792"/>
                  <a:gd name="connsiteY0" fmla="*/ 0 h 332613"/>
                  <a:gd name="connsiteX1" fmla="*/ 0 w 629792"/>
                  <a:gd name="connsiteY1" fmla="*/ 41529 h 332613"/>
                  <a:gd name="connsiteX2" fmla="*/ 0 w 629792"/>
                  <a:gd name="connsiteY2" fmla="*/ 291275 h 332613"/>
                  <a:gd name="connsiteX3" fmla="*/ 629793 w 629792"/>
                  <a:gd name="connsiteY3" fmla="*/ 332613 h 332613"/>
                  <a:gd name="connsiteX4" fmla="*/ 629793 w 629792"/>
                  <a:gd name="connsiteY4" fmla="*/ 0 h 332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9792" h="332613">
                    <a:moveTo>
                      <a:pt x="629793" y="0"/>
                    </a:moveTo>
                    <a:lnTo>
                      <a:pt x="0" y="41529"/>
                    </a:lnTo>
                    <a:lnTo>
                      <a:pt x="0" y="291275"/>
                    </a:lnTo>
                    <a:lnTo>
                      <a:pt x="629793" y="332613"/>
                    </a:lnTo>
                    <a:lnTo>
                      <a:pt x="629793" y="0"/>
                    </a:lnTo>
                    <a:close/>
                  </a:path>
                </a:pathLst>
              </a:custGeom>
              <a:solidFill>
                <a:srgbClr val="78D64B"/>
              </a:solidFill>
              <a:ln w="9525" cap="flat">
                <a:noFill/>
                <a:prstDash val="solid"/>
                <a:miter/>
              </a:ln>
            </p:spPr>
            <p:txBody>
              <a:bodyPr rtlCol="0" anchor="ctr"/>
              <a:lstStyle/>
              <a:p>
                <a:endParaRPr lang="en-GB" sz="1350"/>
              </a:p>
            </p:txBody>
          </p:sp>
          <p:grpSp>
            <p:nvGrpSpPr>
              <p:cNvPr id="14" name="Graphic 7">
                <a:extLst>
                  <a:ext uri="{FF2B5EF4-FFF2-40B4-BE49-F238E27FC236}">
                    <a16:creationId xmlns:a16="http://schemas.microsoft.com/office/drawing/2014/main" id="{EBFF22A0-8A05-4813-1C39-30D3DE015478}"/>
                  </a:ext>
                </a:extLst>
              </p:cNvPr>
              <p:cNvGrpSpPr/>
              <p:nvPr/>
            </p:nvGrpSpPr>
            <p:grpSpPr>
              <a:xfrm>
                <a:off x="9836943" y="1545526"/>
                <a:ext cx="547211" cy="184404"/>
                <a:chOff x="9836943" y="1545526"/>
                <a:chExt cx="547211" cy="184404"/>
              </a:xfrm>
              <a:solidFill>
                <a:srgbClr val="1D252D"/>
              </a:solidFill>
            </p:grpSpPr>
            <p:sp>
              <p:nvSpPr>
                <p:cNvPr id="15" name="Freeform: Shape 14">
                  <a:extLst>
                    <a:ext uri="{FF2B5EF4-FFF2-40B4-BE49-F238E27FC236}">
                      <a16:creationId xmlns:a16="http://schemas.microsoft.com/office/drawing/2014/main" id="{A5B49832-6B39-90D9-2FA8-C405AF51F921}"/>
                    </a:ext>
                  </a:extLst>
                </p:cNvPr>
                <p:cNvSpPr/>
                <p:nvPr/>
              </p:nvSpPr>
              <p:spPr>
                <a:xfrm>
                  <a:off x="9836943" y="1545621"/>
                  <a:ext cx="90678" cy="184213"/>
                </a:xfrm>
                <a:custGeom>
                  <a:avLst/>
                  <a:gdLst>
                    <a:gd name="connsiteX0" fmla="*/ 0 w 90678"/>
                    <a:gd name="connsiteY0" fmla="*/ 184214 h 184213"/>
                    <a:gd name="connsiteX1" fmla="*/ 0 w 90678"/>
                    <a:gd name="connsiteY1" fmla="*/ 0 h 184213"/>
                    <a:gd name="connsiteX2" fmla="*/ 36671 w 90678"/>
                    <a:gd name="connsiteY2" fmla="*/ 0 h 184213"/>
                    <a:gd name="connsiteX3" fmla="*/ 36671 w 90678"/>
                    <a:gd name="connsiteY3" fmla="*/ 65818 h 184213"/>
                    <a:gd name="connsiteX4" fmla="*/ 54007 w 90678"/>
                    <a:gd name="connsiteY4" fmla="*/ 65818 h 184213"/>
                    <a:gd name="connsiteX5" fmla="*/ 54007 w 90678"/>
                    <a:gd name="connsiteY5" fmla="*/ 0 h 184213"/>
                    <a:gd name="connsiteX6" fmla="*/ 90678 w 90678"/>
                    <a:gd name="connsiteY6" fmla="*/ 0 h 184213"/>
                    <a:gd name="connsiteX7" fmla="*/ 90678 w 90678"/>
                    <a:gd name="connsiteY7" fmla="*/ 184214 h 184213"/>
                    <a:gd name="connsiteX8" fmla="*/ 54007 w 90678"/>
                    <a:gd name="connsiteY8" fmla="*/ 184214 h 184213"/>
                    <a:gd name="connsiteX9" fmla="*/ 54007 w 90678"/>
                    <a:gd name="connsiteY9" fmla="*/ 100584 h 184213"/>
                    <a:gd name="connsiteX10" fmla="*/ 36671 w 90678"/>
                    <a:gd name="connsiteY10" fmla="*/ 100584 h 184213"/>
                    <a:gd name="connsiteX11" fmla="*/ 36671 w 90678"/>
                    <a:gd name="connsiteY11" fmla="*/ 184214 h 184213"/>
                    <a:gd name="connsiteX12" fmla="*/ 0 w 90678"/>
                    <a:gd name="connsiteY12" fmla="*/ 184214 h 18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0678" h="184213">
                      <a:moveTo>
                        <a:pt x="0" y="184214"/>
                      </a:moveTo>
                      <a:lnTo>
                        <a:pt x="0" y="0"/>
                      </a:lnTo>
                      <a:lnTo>
                        <a:pt x="36671" y="0"/>
                      </a:lnTo>
                      <a:lnTo>
                        <a:pt x="36671" y="65818"/>
                      </a:lnTo>
                      <a:lnTo>
                        <a:pt x="54007" y="65818"/>
                      </a:lnTo>
                      <a:lnTo>
                        <a:pt x="54007" y="0"/>
                      </a:lnTo>
                      <a:lnTo>
                        <a:pt x="90678" y="0"/>
                      </a:lnTo>
                      <a:lnTo>
                        <a:pt x="90678" y="184214"/>
                      </a:lnTo>
                      <a:lnTo>
                        <a:pt x="54007" y="184214"/>
                      </a:lnTo>
                      <a:lnTo>
                        <a:pt x="54007" y="100584"/>
                      </a:lnTo>
                      <a:lnTo>
                        <a:pt x="36671" y="100584"/>
                      </a:lnTo>
                      <a:lnTo>
                        <a:pt x="36671" y="184214"/>
                      </a:lnTo>
                      <a:lnTo>
                        <a:pt x="0" y="184214"/>
                      </a:lnTo>
                      <a:close/>
                    </a:path>
                  </a:pathLst>
                </a:custGeom>
                <a:solidFill>
                  <a:srgbClr val="1D252D"/>
                </a:solidFill>
                <a:ln w="9525" cap="flat">
                  <a:noFill/>
                  <a:prstDash val="solid"/>
                  <a:miter/>
                </a:ln>
              </p:spPr>
              <p:txBody>
                <a:bodyPr rtlCol="0" anchor="ctr"/>
                <a:lstStyle/>
                <a:p>
                  <a:endParaRPr lang="en-GB" sz="1350"/>
                </a:p>
              </p:txBody>
            </p:sp>
            <p:sp>
              <p:nvSpPr>
                <p:cNvPr id="16" name="Freeform: Shape 15">
                  <a:extLst>
                    <a:ext uri="{FF2B5EF4-FFF2-40B4-BE49-F238E27FC236}">
                      <a16:creationId xmlns:a16="http://schemas.microsoft.com/office/drawing/2014/main" id="{8C31B269-1819-D507-16C0-B4982CA3C0B3}"/>
                    </a:ext>
                  </a:extLst>
                </p:cNvPr>
                <p:cNvSpPr/>
                <p:nvPr/>
              </p:nvSpPr>
              <p:spPr>
                <a:xfrm>
                  <a:off x="9943909" y="1545621"/>
                  <a:ext cx="76104" cy="184308"/>
                </a:xfrm>
                <a:custGeom>
                  <a:avLst/>
                  <a:gdLst>
                    <a:gd name="connsiteX0" fmla="*/ 0 w 76104"/>
                    <a:gd name="connsiteY0" fmla="*/ 184214 h 184308"/>
                    <a:gd name="connsiteX1" fmla="*/ 0 w 76104"/>
                    <a:gd name="connsiteY1" fmla="*/ 0 h 184308"/>
                    <a:gd name="connsiteX2" fmla="*/ 73819 w 76104"/>
                    <a:gd name="connsiteY2" fmla="*/ 0 h 184308"/>
                    <a:gd name="connsiteX3" fmla="*/ 73819 w 76104"/>
                    <a:gd name="connsiteY3" fmla="*/ 35624 h 184308"/>
                    <a:gd name="connsiteX4" fmla="*/ 37529 w 76104"/>
                    <a:gd name="connsiteY4" fmla="*/ 35624 h 184308"/>
                    <a:gd name="connsiteX5" fmla="*/ 37529 w 76104"/>
                    <a:gd name="connsiteY5" fmla="*/ 71438 h 184308"/>
                    <a:gd name="connsiteX6" fmla="*/ 72295 w 76104"/>
                    <a:gd name="connsiteY6" fmla="*/ 71438 h 184308"/>
                    <a:gd name="connsiteX7" fmla="*/ 72295 w 76104"/>
                    <a:gd name="connsiteY7" fmla="*/ 106204 h 184308"/>
                    <a:gd name="connsiteX8" fmla="*/ 37529 w 76104"/>
                    <a:gd name="connsiteY8" fmla="*/ 106204 h 184308"/>
                    <a:gd name="connsiteX9" fmla="*/ 37529 w 76104"/>
                    <a:gd name="connsiteY9" fmla="*/ 148495 h 184308"/>
                    <a:gd name="connsiteX10" fmla="*/ 76105 w 76104"/>
                    <a:gd name="connsiteY10" fmla="*/ 148495 h 184308"/>
                    <a:gd name="connsiteX11" fmla="*/ 76105 w 76104"/>
                    <a:gd name="connsiteY11" fmla="*/ 184309 h 184308"/>
                    <a:gd name="connsiteX12" fmla="*/ 0 w 76104"/>
                    <a:gd name="connsiteY12" fmla="*/ 184309 h 184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6104" h="184308">
                      <a:moveTo>
                        <a:pt x="0" y="184214"/>
                      </a:moveTo>
                      <a:lnTo>
                        <a:pt x="0" y="0"/>
                      </a:lnTo>
                      <a:lnTo>
                        <a:pt x="73819" y="0"/>
                      </a:lnTo>
                      <a:lnTo>
                        <a:pt x="73819" y="35624"/>
                      </a:lnTo>
                      <a:lnTo>
                        <a:pt x="37529" y="35624"/>
                      </a:lnTo>
                      <a:lnTo>
                        <a:pt x="37529" y="71438"/>
                      </a:lnTo>
                      <a:lnTo>
                        <a:pt x="72295" y="71438"/>
                      </a:lnTo>
                      <a:lnTo>
                        <a:pt x="72295" y="106204"/>
                      </a:lnTo>
                      <a:lnTo>
                        <a:pt x="37529" y="106204"/>
                      </a:lnTo>
                      <a:lnTo>
                        <a:pt x="37529" y="148495"/>
                      </a:lnTo>
                      <a:lnTo>
                        <a:pt x="76105" y="148495"/>
                      </a:lnTo>
                      <a:lnTo>
                        <a:pt x="76105" y="184309"/>
                      </a:lnTo>
                      <a:lnTo>
                        <a:pt x="0" y="184309"/>
                      </a:lnTo>
                      <a:close/>
                    </a:path>
                  </a:pathLst>
                </a:custGeom>
                <a:solidFill>
                  <a:srgbClr val="1D252D"/>
                </a:solidFill>
                <a:ln w="9525" cap="flat">
                  <a:noFill/>
                  <a:prstDash val="solid"/>
                  <a:miter/>
                </a:ln>
              </p:spPr>
              <p:txBody>
                <a:bodyPr rtlCol="0" anchor="ctr"/>
                <a:lstStyle/>
                <a:p>
                  <a:endParaRPr lang="en-GB" sz="1350"/>
                </a:p>
              </p:txBody>
            </p:sp>
            <p:sp>
              <p:nvSpPr>
                <p:cNvPr id="17" name="Freeform: Shape 16">
                  <a:extLst>
                    <a:ext uri="{FF2B5EF4-FFF2-40B4-BE49-F238E27FC236}">
                      <a16:creationId xmlns:a16="http://schemas.microsoft.com/office/drawing/2014/main" id="{50E1295E-108B-04A4-59F6-1F363D07D96A}"/>
                    </a:ext>
                  </a:extLst>
                </p:cNvPr>
                <p:cNvSpPr/>
                <p:nvPr/>
              </p:nvSpPr>
              <p:spPr>
                <a:xfrm>
                  <a:off x="10027348" y="1545621"/>
                  <a:ext cx="97821" cy="184213"/>
                </a:xfrm>
                <a:custGeom>
                  <a:avLst/>
                  <a:gdLst>
                    <a:gd name="connsiteX0" fmla="*/ 0 w 97821"/>
                    <a:gd name="connsiteY0" fmla="*/ 184214 h 184213"/>
                    <a:gd name="connsiteX1" fmla="*/ 17812 w 97821"/>
                    <a:gd name="connsiteY1" fmla="*/ 0 h 184213"/>
                    <a:gd name="connsiteX2" fmla="*/ 80200 w 97821"/>
                    <a:gd name="connsiteY2" fmla="*/ 0 h 184213"/>
                    <a:gd name="connsiteX3" fmla="*/ 97822 w 97821"/>
                    <a:gd name="connsiteY3" fmla="*/ 184214 h 184213"/>
                    <a:gd name="connsiteX4" fmla="*/ 62865 w 97821"/>
                    <a:gd name="connsiteY4" fmla="*/ 184214 h 184213"/>
                    <a:gd name="connsiteX5" fmla="*/ 60293 w 97821"/>
                    <a:gd name="connsiteY5" fmla="*/ 154400 h 184213"/>
                    <a:gd name="connsiteX6" fmla="*/ 38005 w 97821"/>
                    <a:gd name="connsiteY6" fmla="*/ 154400 h 184213"/>
                    <a:gd name="connsiteX7" fmla="*/ 35814 w 97821"/>
                    <a:gd name="connsiteY7" fmla="*/ 184214 h 184213"/>
                    <a:gd name="connsiteX8" fmla="*/ 0 w 97821"/>
                    <a:gd name="connsiteY8" fmla="*/ 184214 h 184213"/>
                    <a:gd name="connsiteX9" fmla="*/ 40767 w 97821"/>
                    <a:gd name="connsiteY9" fmla="*/ 125063 h 184213"/>
                    <a:gd name="connsiteX10" fmla="*/ 57531 w 97821"/>
                    <a:gd name="connsiteY10" fmla="*/ 125063 h 184213"/>
                    <a:gd name="connsiteX11" fmla="*/ 49339 w 97821"/>
                    <a:gd name="connsiteY11" fmla="*/ 31337 h 184213"/>
                    <a:gd name="connsiteX12" fmla="*/ 47625 w 97821"/>
                    <a:gd name="connsiteY12" fmla="*/ 31337 h 184213"/>
                    <a:gd name="connsiteX13" fmla="*/ 40767 w 97821"/>
                    <a:gd name="connsiteY13" fmla="*/ 125063 h 18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7821" h="184213">
                      <a:moveTo>
                        <a:pt x="0" y="184214"/>
                      </a:moveTo>
                      <a:lnTo>
                        <a:pt x="17812" y="0"/>
                      </a:lnTo>
                      <a:lnTo>
                        <a:pt x="80200" y="0"/>
                      </a:lnTo>
                      <a:lnTo>
                        <a:pt x="97822" y="184214"/>
                      </a:lnTo>
                      <a:lnTo>
                        <a:pt x="62865" y="184214"/>
                      </a:lnTo>
                      <a:lnTo>
                        <a:pt x="60293" y="154400"/>
                      </a:lnTo>
                      <a:lnTo>
                        <a:pt x="38005" y="154400"/>
                      </a:lnTo>
                      <a:lnTo>
                        <a:pt x="35814" y="184214"/>
                      </a:lnTo>
                      <a:lnTo>
                        <a:pt x="0" y="184214"/>
                      </a:lnTo>
                      <a:close/>
                      <a:moveTo>
                        <a:pt x="40767" y="125063"/>
                      </a:moveTo>
                      <a:lnTo>
                        <a:pt x="57531" y="125063"/>
                      </a:lnTo>
                      <a:lnTo>
                        <a:pt x="49339" y="31337"/>
                      </a:lnTo>
                      <a:lnTo>
                        <a:pt x="47625" y="31337"/>
                      </a:lnTo>
                      <a:lnTo>
                        <a:pt x="40767" y="125063"/>
                      </a:lnTo>
                      <a:close/>
                    </a:path>
                  </a:pathLst>
                </a:custGeom>
                <a:solidFill>
                  <a:srgbClr val="1D252D"/>
                </a:solidFill>
                <a:ln w="9525" cap="flat">
                  <a:noFill/>
                  <a:prstDash val="solid"/>
                  <a:miter/>
                </a:ln>
              </p:spPr>
              <p:txBody>
                <a:bodyPr rtlCol="0" anchor="ctr"/>
                <a:lstStyle/>
                <a:p>
                  <a:endParaRPr lang="en-GB" sz="1350"/>
                </a:p>
              </p:txBody>
            </p:sp>
            <p:sp>
              <p:nvSpPr>
                <p:cNvPr id="18" name="Freeform: Shape 17">
                  <a:extLst>
                    <a:ext uri="{FF2B5EF4-FFF2-40B4-BE49-F238E27FC236}">
                      <a16:creationId xmlns:a16="http://schemas.microsoft.com/office/drawing/2014/main" id="{2677A892-FB8C-935C-BA84-EF8D21AE1927}"/>
                    </a:ext>
                  </a:extLst>
                </p:cNvPr>
                <p:cNvSpPr/>
                <p:nvPr/>
              </p:nvSpPr>
              <p:spPr>
                <a:xfrm>
                  <a:off x="10136314" y="1545621"/>
                  <a:ext cx="74866" cy="184308"/>
                </a:xfrm>
                <a:custGeom>
                  <a:avLst/>
                  <a:gdLst>
                    <a:gd name="connsiteX0" fmla="*/ 0 w 74866"/>
                    <a:gd name="connsiteY0" fmla="*/ 184214 h 184308"/>
                    <a:gd name="connsiteX1" fmla="*/ 0 w 74866"/>
                    <a:gd name="connsiteY1" fmla="*/ 0 h 184308"/>
                    <a:gd name="connsiteX2" fmla="*/ 36862 w 74866"/>
                    <a:gd name="connsiteY2" fmla="*/ 0 h 184308"/>
                    <a:gd name="connsiteX3" fmla="*/ 36862 w 74866"/>
                    <a:gd name="connsiteY3" fmla="*/ 152972 h 184308"/>
                    <a:gd name="connsiteX4" fmla="*/ 74866 w 74866"/>
                    <a:gd name="connsiteY4" fmla="*/ 152972 h 184308"/>
                    <a:gd name="connsiteX5" fmla="*/ 74866 w 74866"/>
                    <a:gd name="connsiteY5" fmla="*/ 184309 h 184308"/>
                    <a:gd name="connsiteX6" fmla="*/ 0 w 74866"/>
                    <a:gd name="connsiteY6" fmla="*/ 184309 h 184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866" h="184308">
                      <a:moveTo>
                        <a:pt x="0" y="184214"/>
                      </a:moveTo>
                      <a:lnTo>
                        <a:pt x="0" y="0"/>
                      </a:lnTo>
                      <a:lnTo>
                        <a:pt x="36862" y="0"/>
                      </a:lnTo>
                      <a:lnTo>
                        <a:pt x="36862" y="152972"/>
                      </a:lnTo>
                      <a:lnTo>
                        <a:pt x="74866" y="152972"/>
                      </a:lnTo>
                      <a:lnTo>
                        <a:pt x="74866" y="184309"/>
                      </a:lnTo>
                      <a:lnTo>
                        <a:pt x="0" y="184309"/>
                      </a:lnTo>
                      <a:close/>
                    </a:path>
                  </a:pathLst>
                </a:custGeom>
                <a:solidFill>
                  <a:srgbClr val="1D252D"/>
                </a:solidFill>
                <a:ln w="9525" cap="flat">
                  <a:noFill/>
                  <a:prstDash val="solid"/>
                  <a:miter/>
                </a:ln>
              </p:spPr>
              <p:txBody>
                <a:bodyPr rtlCol="0" anchor="ctr"/>
                <a:lstStyle/>
                <a:p>
                  <a:endParaRPr lang="en-GB" sz="1350"/>
                </a:p>
              </p:txBody>
            </p:sp>
            <p:sp>
              <p:nvSpPr>
                <p:cNvPr id="19" name="Freeform: Shape 18">
                  <a:extLst>
                    <a:ext uri="{FF2B5EF4-FFF2-40B4-BE49-F238E27FC236}">
                      <a16:creationId xmlns:a16="http://schemas.microsoft.com/office/drawing/2014/main" id="{7331362F-2CE3-ED75-2E2E-2D85D3EA4F21}"/>
                    </a:ext>
                  </a:extLst>
                </p:cNvPr>
                <p:cNvSpPr/>
                <p:nvPr/>
              </p:nvSpPr>
              <p:spPr>
                <a:xfrm>
                  <a:off x="10202513" y="1545526"/>
                  <a:ext cx="80676" cy="184308"/>
                </a:xfrm>
                <a:custGeom>
                  <a:avLst/>
                  <a:gdLst>
                    <a:gd name="connsiteX0" fmla="*/ 21907 w 80676"/>
                    <a:gd name="connsiteY0" fmla="*/ 184309 h 184308"/>
                    <a:gd name="connsiteX1" fmla="*/ 21907 w 80676"/>
                    <a:gd name="connsiteY1" fmla="*/ 35433 h 184308"/>
                    <a:gd name="connsiteX2" fmla="*/ 0 w 80676"/>
                    <a:gd name="connsiteY2" fmla="*/ 35433 h 184308"/>
                    <a:gd name="connsiteX3" fmla="*/ 0 w 80676"/>
                    <a:gd name="connsiteY3" fmla="*/ 0 h 184308"/>
                    <a:gd name="connsiteX4" fmla="*/ 80676 w 80676"/>
                    <a:gd name="connsiteY4" fmla="*/ 0 h 184308"/>
                    <a:gd name="connsiteX5" fmla="*/ 80676 w 80676"/>
                    <a:gd name="connsiteY5" fmla="*/ 35433 h 184308"/>
                    <a:gd name="connsiteX6" fmla="*/ 58769 w 80676"/>
                    <a:gd name="connsiteY6" fmla="*/ 35433 h 184308"/>
                    <a:gd name="connsiteX7" fmla="*/ 58769 w 80676"/>
                    <a:gd name="connsiteY7" fmla="*/ 184309 h 184308"/>
                    <a:gd name="connsiteX8" fmla="*/ 21907 w 80676"/>
                    <a:gd name="connsiteY8" fmla="*/ 184309 h 184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676" h="184308">
                      <a:moveTo>
                        <a:pt x="21907" y="184309"/>
                      </a:moveTo>
                      <a:lnTo>
                        <a:pt x="21907" y="35433"/>
                      </a:lnTo>
                      <a:lnTo>
                        <a:pt x="0" y="35433"/>
                      </a:lnTo>
                      <a:lnTo>
                        <a:pt x="0" y="0"/>
                      </a:lnTo>
                      <a:lnTo>
                        <a:pt x="80676" y="0"/>
                      </a:lnTo>
                      <a:lnTo>
                        <a:pt x="80676" y="35433"/>
                      </a:lnTo>
                      <a:lnTo>
                        <a:pt x="58769" y="35433"/>
                      </a:lnTo>
                      <a:lnTo>
                        <a:pt x="58769" y="184309"/>
                      </a:lnTo>
                      <a:lnTo>
                        <a:pt x="21907" y="184309"/>
                      </a:lnTo>
                      <a:close/>
                    </a:path>
                  </a:pathLst>
                </a:custGeom>
                <a:solidFill>
                  <a:srgbClr val="1D252D"/>
                </a:solidFill>
                <a:ln w="9525" cap="flat">
                  <a:noFill/>
                  <a:prstDash val="solid"/>
                  <a:miter/>
                </a:ln>
              </p:spPr>
              <p:txBody>
                <a:bodyPr rtlCol="0" anchor="ctr"/>
                <a:lstStyle/>
                <a:p>
                  <a:endParaRPr lang="en-GB" sz="1350"/>
                </a:p>
              </p:txBody>
            </p:sp>
            <p:sp>
              <p:nvSpPr>
                <p:cNvPr id="20" name="Freeform: Shape 19">
                  <a:extLst>
                    <a:ext uri="{FF2B5EF4-FFF2-40B4-BE49-F238E27FC236}">
                      <a16:creationId xmlns:a16="http://schemas.microsoft.com/office/drawing/2014/main" id="{7B0A926F-B431-1806-40FF-3A4E22840719}"/>
                    </a:ext>
                  </a:extLst>
                </p:cNvPr>
                <p:cNvSpPr/>
                <p:nvPr/>
              </p:nvSpPr>
              <p:spPr>
                <a:xfrm>
                  <a:off x="10293476" y="1545621"/>
                  <a:ext cx="90678" cy="184213"/>
                </a:xfrm>
                <a:custGeom>
                  <a:avLst/>
                  <a:gdLst>
                    <a:gd name="connsiteX0" fmla="*/ 0 w 90678"/>
                    <a:gd name="connsiteY0" fmla="*/ 184214 h 184213"/>
                    <a:gd name="connsiteX1" fmla="*/ 0 w 90678"/>
                    <a:gd name="connsiteY1" fmla="*/ 0 h 184213"/>
                    <a:gd name="connsiteX2" fmla="*/ 36672 w 90678"/>
                    <a:gd name="connsiteY2" fmla="*/ 0 h 184213"/>
                    <a:gd name="connsiteX3" fmla="*/ 36672 w 90678"/>
                    <a:gd name="connsiteY3" fmla="*/ 65818 h 184213"/>
                    <a:gd name="connsiteX4" fmla="*/ 54007 w 90678"/>
                    <a:gd name="connsiteY4" fmla="*/ 65818 h 184213"/>
                    <a:gd name="connsiteX5" fmla="*/ 54007 w 90678"/>
                    <a:gd name="connsiteY5" fmla="*/ 0 h 184213"/>
                    <a:gd name="connsiteX6" fmla="*/ 90678 w 90678"/>
                    <a:gd name="connsiteY6" fmla="*/ 0 h 184213"/>
                    <a:gd name="connsiteX7" fmla="*/ 90678 w 90678"/>
                    <a:gd name="connsiteY7" fmla="*/ 184214 h 184213"/>
                    <a:gd name="connsiteX8" fmla="*/ 54007 w 90678"/>
                    <a:gd name="connsiteY8" fmla="*/ 184214 h 184213"/>
                    <a:gd name="connsiteX9" fmla="*/ 54007 w 90678"/>
                    <a:gd name="connsiteY9" fmla="*/ 100584 h 184213"/>
                    <a:gd name="connsiteX10" fmla="*/ 36672 w 90678"/>
                    <a:gd name="connsiteY10" fmla="*/ 100584 h 184213"/>
                    <a:gd name="connsiteX11" fmla="*/ 36672 w 90678"/>
                    <a:gd name="connsiteY11" fmla="*/ 184214 h 184213"/>
                    <a:gd name="connsiteX12" fmla="*/ 0 w 90678"/>
                    <a:gd name="connsiteY12" fmla="*/ 184214 h 18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0678" h="184213">
                      <a:moveTo>
                        <a:pt x="0" y="184214"/>
                      </a:moveTo>
                      <a:lnTo>
                        <a:pt x="0" y="0"/>
                      </a:lnTo>
                      <a:lnTo>
                        <a:pt x="36672" y="0"/>
                      </a:lnTo>
                      <a:lnTo>
                        <a:pt x="36672" y="65818"/>
                      </a:lnTo>
                      <a:lnTo>
                        <a:pt x="54007" y="65818"/>
                      </a:lnTo>
                      <a:lnTo>
                        <a:pt x="54007" y="0"/>
                      </a:lnTo>
                      <a:lnTo>
                        <a:pt x="90678" y="0"/>
                      </a:lnTo>
                      <a:lnTo>
                        <a:pt x="90678" y="184214"/>
                      </a:lnTo>
                      <a:lnTo>
                        <a:pt x="54007" y="184214"/>
                      </a:lnTo>
                      <a:lnTo>
                        <a:pt x="54007" y="100584"/>
                      </a:lnTo>
                      <a:lnTo>
                        <a:pt x="36672" y="100584"/>
                      </a:lnTo>
                      <a:lnTo>
                        <a:pt x="36672" y="184214"/>
                      </a:lnTo>
                      <a:lnTo>
                        <a:pt x="0" y="184214"/>
                      </a:lnTo>
                      <a:close/>
                    </a:path>
                  </a:pathLst>
                </a:custGeom>
                <a:solidFill>
                  <a:srgbClr val="1D252D"/>
                </a:solidFill>
                <a:ln w="9525" cap="flat">
                  <a:noFill/>
                  <a:prstDash val="solid"/>
                  <a:miter/>
                </a:ln>
              </p:spPr>
              <p:txBody>
                <a:bodyPr rtlCol="0" anchor="ctr"/>
                <a:lstStyle/>
                <a:p>
                  <a:endParaRPr lang="en-GB" sz="1350"/>
                </a:p>
              </p:txBody>
            </p:sp>
          </p:grpSp>
        </p:grpSp>
        <p:grpSp>
          <p:nvGrpSpPr>
            <p:cNvPr id="21" name="Graphic 7">
              <a:extLst>
                <a:ext uri="{FF2B5EF4-FFF2-40B4-BE49-F238E27FC236}">
                  <a16:creationId xmlns:a16="http://schemas.microsoft.com/office/drawing/2014/main" id="{03E66843-BD5A-AFBD-7868-C58F97C43B04}"/>
                </a:ext>
              </a:extLst>
            </p:cNvPr>
            <p:cNvGrpSpPr/>
            <p:nvPr/>
          </p:nvGrpSpPr>
          <p:grpSpPr>
            <a:xfrm>
              <a:off x="9636061" y="1199673"/>
              <a:ext cx="685705" cy="300132"/>
              <a:chOff x="9636061" y="1199673"/>
              <a:chExt cx="685705" cy="300132"/>
            </a:xfrm>
          </p:grpSpPr>
          <p:sp>
            <p:nvSpPr>
              <p:cNvPr id="22" name="Freeform: Shape 21">
                <a:extLst>
                  <a:ext uri="{FF2B5EF4-FFF2-40B4-BE49-F238E27FC236}">
                    <a16:creationId xmlns:a16="http://schemas.microsoft.com/office/drawing/2014/main" id="{6D09D772-1955-7ADF-C3D5-5D8B7CA38B01}"/>
                  </a:ext>
                </a:extLst>
              </p:cNvPr>
              <p:cNvSpPr/>
              <p:nvPr/>
            </p:nvSpPr>
            <p:spPr>
              <a:xfrm>
                <a:off x="9636061" y="1199673"/>
                <a:ext cx="685705" cy="300132"/>
              </a:xfrm>
              <a:custGeom>
                <a:avLst/>
                <a:gdLst>
                  <a:gd name="connsiteX0" fmla="*/ 0 w 685705"/>
                  <a:gd name="connsiteY0" fmla="*/ 0 h 300132"/>
                  <a:gd name="connsiteX1" fmla="*/ 0 w 685705"/>
                  <a:gd name="connsiteY1" fmla="*/ 300133 h 300132"/>
                  <a:gd name="connsiteX2" fmla="*/ 685705 w 685705"/>
                  <a:gd name="connsiteY2" fmla="*/ 254318 h 300132"/>
                  <a:gd name="connsiteX3" fmla="*/ 685705 w 685705"/>
                  <a:gd name="connsiteY3" fmla="*/ 0 h 300132"/>
                  <a:gd name="connsiteX4" fmla="*/ 0 w 685705"/>
                  <a:gd name="connsiteY4" fmla="*/ 0 h 3001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705" h="300132">
                    <a:moveTo>
                      <a:pt x="0" y="0"/>
                    </a:moveTo>
                    <a:lnTo>
                      <a:pt x="0" y="300133"/>
                    </a:lnTo>
                    <a:lnTo>
                      <a:pt x="685705" y="254318"/>
                    </a:lnTo>
                    <a:lnTo>
                      <a:pt x="685705" y="0"/>
                    </a:lnTo>
                    <a:lnTo>
                      <a:pt x="0" y="0"/>
                    </a:lnTo>
                    <a:close/>
                  </a:path>
                </a:pathLst>
              </a:custGeom>
              <a:solidFill>
                <a:srgbClr val="49C5B1"/>
              </a:solidFill>
              <a:ln w="9525" cap="flat">
                <a:noFill/>
                <a:prstDash val="solid"/>
                <a:miter/>
              </a:ln>
            </p:spPr>
            <p:txBody>
              <a:bodyPr rtlCol="0" anchor="ctr"/>
              <a:lstStyle/>
              <a:p>
                <a:endParaRPr lang="en-GB" sz="1350"/>
              </a:p>
            </p:txBody>
          </p:sp>
          <p:grpSp>
            <p:nvGrpSpPr>
              <p:cNvPr id="23" name="Graphic 7">
                <a:extLst>
                  <a:ext uri="{FF2B5EF4-FFF2-40B4-BE49-F238E27FC236}">
                    <a16:creationId xmlns:a16="http://schemas.microsoft.com/office/drawing/2014/main" id="{B6294047-9C94-2FA2-9646-E6D04EB845EA}"/>
                  </a:ext>
                </a:extLst>
              </p:cNvPr>
              <p:cNvGrpSpPr/>
              <p:nvPr/>
            </p:nvGrpSpPr>
            <p:grpSpPr>
              <a:xfrm>
                <a:off x="9672066" y="1241869"/>
                <a:ext cx="616743" cy="184404"/>
                <a:chOff x="9672066" y="1241869"/>
                <a:chExt cx="616743" cy="184404"/>
              </a:xfrm>
              <a:solidFill>
                <a:srgbClr val="1D252D"/>
              </a:solidFill>
            </p:grpSpPr>
            <p:grpSp>
              <p:nvGrpSpPr>
                <p:cNvPr id="24" name="Graphic 7">
                  <a:extLst>
                    <a:ext uri="{FF2B5EF4-FFF2-40B4-BE49-F238E27FC236}">
                      <a16:creationId xmlns:a16="http://schemas.microsoft.com/office/drawing/2014/main" id="{2F9EC427-0E15-B4E7-CBE4-49539C544E3A}"/>
                    </a:ext>
                  </a:extLst>
                </p:cNvPr>
                <p:cNvGrpSpPr/>
                <p:nvPr/>
              </p:nvGrpSpPr>
              <p:grpSpPr>
                <a:xfrm>
                  <a:off x="9672066" y="1241869"/>
                  <a:ext cx="616743" cy="184404"/>
                  <a:chOff x="9672066" y="1241869"/>
                  <a:chExt cx="616743" cy="184404"/>
                </a:xfrm>
                <a:solidFill>
                  <a:srgbClr val="1D252D"/>
                </a:solidFill>
              </p:grpSpPr>
              <p:sp>
                <p:nvSpPr>
                  <p:cNvPr id="25" name="Freeform: Shape 24">
                    <a:extLst>
                      <a:ext uri="{FF2B5EF4-FFF2-40B4-BE49-F238E27FC236}">
                        <a16:creationId xmlns:a16="http://schemas.microsoft.com/office/drawing/2014/main" id="{CC93408D-E228-355A-5961-933290EE7A75}"/>
                      </a:ext>
                    </a:extLst>
                  </p:cNvPr>
                  <p:cNvSpPr/>
                  <p:nvPr/>
                </p:nvSpPr>
                <p:spPr>
                  <a:xfrm>
                    <a:off x="9672066" y="1241964"/>
                    <a:ext cx="143732" cy="184213"/>
                  </a:xfrm>
                  <a:custGeom>
                    <a:avLst/>
                    <a:gdLst>
                      <a:gd name="connsiteX0" fmla="*/ 95 w 143732"/>
                      <a:gd name="connsiteY0" fmla="*/ 184214 h 184213"/>
                      <a:gd name="connsiteX1" fmla="*/ 95 w 143732"/>
                      <a:gd name="connsiteY1" fmla="*/ 0 h 184213"/>
                      <a:gd name="connsiteX2" fmla="*/ 56292 w 143732"/>
                      <a:gd name="connsiteY2" fmla="*/ 0 h 184213"/>
                      <a:gd name="connsiteX3" fmla="*/ 71723 w 143732"/>
                      <a:gd name="connsiteY3" fmla="*/ 112395 h 184213"/>
                      <a:gd name="connsiteX4" fmla="*/ 87154 w 143732"/>
                      <a:gd name="connsiteY4" fmla="*/ 0 h 184213"/>
                      <a:gd name="connsiteX5" fmla="*/ 143733 w 143732"/>
                      <a:gd name="connsiteY5" fmla="*/ 0 h 184213"/>
                      <a:gd name="connsiteX6" fmla="*/ 143733 w 143732"/>
                      <a:gd name="connsiteY6" fmla="*/ 184214 h 184213"/>
                      <a:gd name="connsiteX7" fmla="*/ 110014 w 143732"/>
                      <a:gd name="connsiteY7" fmla="*/ 184214 h 184213"/>
                      <a:gd name="connsiteX8" fmla="*/ 110014 w 143732"/>
                      <a:gd name="connsiteY8" fmla="*/ 51435 h 184213"/>
                      <a:gd name="connsiteX9" fmla="*/ 88773 w 143732"/>
                      <a:gd name="connsiteY9" fmla="*/ 184214 h 184213"/>
                      <a:gd name="connsiteX10" fmla="*/ 55721 w 143732"/>
                      <a:gd name="connsiteY10" fmla="*/ 184214 h 184213"/>
                      <a:gd name="connsiteX11" fmla="*/ 33242 w 143732"/>
                      <a:gd name="connsiteY11" fmla="*/ 51435 h 184213"/>
                      <a:gd name="connsiteX12" fmla="*/ 33242 w 143732"/>
                      <a:gd name="connsiteY12" fmla="*/ 184214 h 184213"/>
                      <a:gd name="connsiteX13" fmla="*/ 0 w 143732"/>
                      <a:gd name="connsiteY13" fmla="*/ 184214 h 18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3732" h="184213">
                        <a:moveTo>
                          <a:pt x="95" y="184214"/>
                        </a:moveTo>
                        <a:lnTo>
                          <a:pt x="95" y="0"/>
                        </a:lnTo>
                        <a:lnTo>
                          <a:pt x="56292" y="0"/>
                        </a:lnTo>
                        <a:lnTo>
                          <a:pt x="71723" y="112395"/>
                        </a:lnTo>
                        <a:lnTo>
                          <a:pt x="87154" y="0"/>
                        </a:lnTo>
                        <a:lnTo>
                          <a:pt x="143733" y="0"/>
                        </a:lnTo>
                        <a:lnTo>
                          <a:pt x="143733" y="184214"/>
                        </a:lnTo>
                        <a:lnTo>
                          <a:pt x="110014" y="184214"/>
                        </a:lnTo>
                        <a:lnTo>
                          <a:pt x="110014" y="51435"/>
                        </a:lnTo>
                        <a:lnTo>
                          <a:pt x="88773" y="184214"/>
                        </a:lnTo>
                        <a:lnTo>
                          <a:pt x="55721" y="184214"/>
                        </a:lnTo>
                        <a:lnTo>
                          <a:pt x="33242" y="51435"/>
                        </a:lnTo>
                        <a:lnTo>
                          <a:pt x="33242" y="184214"/>
                        </a:lnTo>
                        <a:lnTo>
                          <a:pt x="0" y="184214"/>
                        </a:lnTo>
                        <a:close/>
                      </a:path>
                    </a:pathLst>
                  </a:custGeom>
                  <a:solidFill>
                    <a:srgbClr val="1D252D"/>
                  </a:solidFill>
                  <a:ln w="9525" cap="flat">
                    <a:noFill/>
                    <a:prstDash val="solid"/>
                    <a:miter/>
                  </a:ln>
                </p:spPr>
                <p:txBody>
                  <a:bodyPr rtlCol="0" anchor="ctr"/>
                  <a:lstStyle/>
                  <a:p>
                    <a:endParaRPr lang="en-GB" sz="1350"/>
                  </a:p>
                </p:txBody>
              </p:sp>
              <p:sp>
                <p:nvSpPr>
                  <p:cNvPr id="26" name="Freeform: Shape 25">
                    <a:extLst>
                      <a:ext uri="{FF2B5EF4-FFF2-40B4-BE49-F238E27FC236}">
                        <a16:creationId xmlns:a16="http://schemas.microsoft.com/office/drawing/2014/main" id="{A517C442-C83F-6B74-A80B-C852D5146716}"/>
                      </a:ext>
                    </a:extLst>
                  </p:cNvPr>
                  <p:cNvSpPr/>
                  <p:nvPr/>
                </p:nvSpPr>
                <p:spPr>
                  <a:xfrm>
                    <a:off x="9832181" y="1241964"/>
                    <a:ext cx="76104" cy="184308"/>
                  </a:xfrm>
                  <a:custGeom>
                    <a:avLst/>
                    <a:gdLst>
                      <a:gd name="connsiteX0" fmla="*/ 0 w 76104"/>
                      <a:gd name="connsiteY0" fmla="*/ 184214 h 184308"/>
                      <a:gd name="connsiteX1" fmla="*/ 0 w 76104"/>
                      <a:gd name="connsiteY1" fmla="*/ 0 h 184308"/>
                      <a:gd name="connsiteX2" fmla="*/ 73819 w 76104"/>
                      <a:gd name="connsiteY2" fmla="*/ 0 h 184308"/>
                      <a:gd name="connsiteX3" fmla="*/ 73819 w 76104"/>
                      <a:gd name="connsiteY3" fmla="*/ 35624 h 184308"/>
                      <a:gd name="connsiteX4" fmla="*/ 37529 w 76104"/>
                      <a:gd name="connsiteY4" fmla="*/ 35624 h 184308"/>
                      <a:gd name="connsiteX5" fmla="*/ 37529 w 76104"/>
                      <a:gd name="connsiteY5" fmla="*/ 71438 h 184308"/>
                      <a:gd name="connsiteX6" fmla="*/ 72295 w 76104"/>
                      <a:gd name="connsiteY6" fmla="*/ 71438 h 184308"/>
                      <a:gd name="connsiteX7" fmla="*/ 72295 w 76104"/>
                      <a:gd name="connsiteY7" fmla="*/ 106204 h 184308"/>
                      <a:gd name="connsiteX8" fmla="*/ 37529 w 76104"/>
                      <a:gd name="connsiteY8" fmla="*/ 106204 h 184308"/>
                      <a:gd name="connsiteX9" fmla="*/ 37529 w 76104"/>
                      <a:gd name="connsiteY9" fmla="*/ 148495 h 184308"/>
                      <a:gd name="connsiteX10" fmla="*/ 76105 w 76104"/>
                      <a:gd name="connsiteY10" fmla="*/ 148495 h 184308"/>
                      <a:gd name="connsiteX11" fmla="*/ 76105 w 76104"/>
                      <a:gd name="connsiteY11" fmla="*/ 184309 h 184308"/>
                      <a:gd name="connsiteX12" fmla="*/ 0 w 76104"/>
                      <a:gd name="connsiteY12" fmla="*/ 184309 h 184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6104" h="184308">
                        <a:moveTo>
                          <a:pt x="0" y="184214"/>
                        </a:moveTo>
                        <a:lnTo>
                          <a:pt x="0" y="0"/>
                        </a:lnTo>
                        <a:lnTo>
                          <a:pt x="73819" y="0"/>
                        </a:lnTo>
                        <a:lnTo>
                          <a:pt x="73819" y="35624"/>
                        </a:lnTo>
                        <a:lnTo>
                          <a:pt x="37529" y="35624"/>
                        </a:lnTo>
                        <a:lnTo>
                          <a:pt x="37529" y="71438"/>
                        </a:lnTo>
                        <a:lnTo>
                          <a:pt x="72295" y="71438"/>
                        </a:lnTo>
                        <a:lnTo>
                          <a:pt x="72295" y="106204"/>
                        </a:lnTo>
                        <a:lnTo>
                          <a:pt x="37529" y="106204"/>
                        </a:lnTo>
                        <a:lnTo>
                          <a:pt x="37529" y="148495"/>
                        </a:lnTo>
                        <a:lnTo>
                          <a:pt x="76105" y="148495"/>
                        </a:lnTo>
                        <a:lnTo>
                          <a:pt x="76105" y="184309"/>
                        </a:lnTo>
                        <a:lnTo>
                          <a:pt x="0" y="184309"/>
                        </a:lnTo>
                        <a:close/>
                      </a:path>
                    </a:pathLst>
                  </a:custGeom>
                  <a:solidFill>
                    <a:srgbClr val="1D252D"/>
                  </a:solidFill>
                  <a:ln w="9525" cap="flat">
                    <a:noFill/>
                    <a:prstDash val="solid"/>
                    <a:miter/>
                  </a:ln>
                </p:spPr>
                <p:txBody>
                  <a:bodyPr rtlCol="0" anchor="ctr"/>
                  <a:lstStyle/>
                  <a:p>
                    <a:endParaRPr lang="en-GB" sz="1350"/>
                  </a:p>
                </p:txBody>
              </p:sp>
              <p:sp>
                <p:nvSpPr>
                  <p:cNvPr id="27" name="Freeform: Shape 26">
                    <a:extLst>
                      <a:ext uri="{FF2B5EF4-FFF2-40B4-BE49-F238E27FC236}">
                        <a16:creationId xmlns:a16="http://schemas.microsoft.com/office/drawing/2014/main" id="{2734D832-6B21-9DFB-44D1-C18D3588FB14}"/>
                      </a:ext>
                    </a:extLst>
                  </p:cNvPr>
                  <p:cNvSpPr/>
                  <p:nvPr/>
                </p:nvSpPr>
                <p:spPr>
                  <a:xfrm>
                    <a:off x="10024300" y="1241869"/>
                    <a:ext cx="80677" cy="184308"/>
                  </a:xfrm>
                  <a:custGeom>
                    <a:avLst/>
                    <a:gdLst>
                      <a:gd name="connsiteX0" fmla="*/ 21907 w 80677"/>
                      <a:gd name="connsiteY0" fmla="*/ 184309 h 184308"/>
                      <a:gd name="connsiteX1" fmla="*/ 21907 w 80677"/>
                      <a:gd name="connsiteY1" fmla="*/ 35433 h 184308"/>
                      <a:gd name="connsiteX2" fmla="*/ 0 w 80677"/>
                      <a:gd name="connsiteY2" fmla="*/ 35433 h 184308"/>
                      <a:gd name="connsiteX3" fmla="*/ 0 w 80677"/>
                      <a:gd name="connsiteY3" fmla="*/ 0 h 184308"/>
                      <a:gd name="connsiteX4" fmla="*/ 80677 w 80677"/>
                      <a:gd name="connsiteY4" fmla="*/ 0 h 184308"/>
                      <a:gd name="connsiteX5" fmla="*/ 80677 w 80677"/>
                      <a:gd name="connsiteY5" fmla="*/ 35433 h 184308"/>
                      <a:gd name="connsiteX6" fmla="*/ 58770 w 80677"/>
                      <a:gd name="connsiteY6" fmla="*/ 35433 h 184308"/>
                      <a:gd name="connsiteX7" fmla="*/ 58770 w 80677"/>
                      <a:gd name="connsiteY7" fmla="*/ 184309 h 184308"/>
                      <a:gd name="connsiteX8" fmla="*/ 21907 w 80677"/>
                      <a:gd name="connsiteY8" fmla="*/ 184309 h 184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677" h="184308">
                        <a:moveTo>
                          <a:pt x="21907" y="184309"/>
                        </a:moveTo>
                        <a:lnTo>
                          <a:pt x="21907" y="35433"/>
                        </a:lnTo>
                        <a:lnTo>
                          <a:pt x="0" y="35433"/>
                        </a:lnTo>
                        <a:lnTo>
                          <a:pt x="0" y="0"/>
                        </a:lnTo>
                        <a:lnTo>
                          <a:pt x="80677" y="0"/>
                        </a:lnTo>
                        <a:lnTo>
                          <a:pt x="80677" y="35433"/>
                        </a:lnTo>
                        <a:lnTo>
                          <a:pt x="58770" y="35433"/>
                        </a:lnTo>
                        <a:lnTo>
                          <a:pt x="58770" y="184309"/>
                        </a:lnTo>
                        <a:lnTo>
                          <a:pt x="21907" y="184309"/>
                        </a:lnTo>
                        <a:close/>
                      </a:path>
                    </a:pathLst>
                  </a:custGeom>
                  <a:solidFill>
                    <a:srgbClr val="1D252D"/>
                  </a:solidFill>
                  <a:ln w="9525" cap="flat">
                    <a:noFill/>
                    <a:prstDash val="solid"/>
                    <a:miter/>
                  </a:ln>
                </p:spPr>
                <p:txBody>
                  <a:bodyPr rtlCol="0" anchor="ctr"/>
                  <a:lstStyle/>
                  <a:p>
                    <a:endParaRPr lang="en-GB" sz="1350"/>
                  </a:p>
                </p:txBody>
              </p:sp>
              <p:sp>
                <p:nvSpPr>
                  <p:cNvPr id="28" name="Freeform: Shape 27">
                    <a:extLst>
                      <a:ext uri="{FF2B5EF4-FFF2-40B4-BE49-F238E27FC236}">
                        <a16:creationId xmlns:a16="http://schemas.microsoft.com/office/drawing/2014/main" id="{99BDCBF5-51FB-2EAB-1E06-894B9BF3333F}"/>
                      </a:ext>
                    </a:extLst>
                  </p:cNvPr>
                  <p:cNvSpPr/>
                  <p:nvPr/>
                </p:nvSpPr>
                <p:spPr>
                  <a:xfrm>
                    <a:off x="10104977" y="1241964"/>
                    <a:ext cx="97821" cy="184213"/>
                  </a:xfrm>
                  <a:custGeom>
                    <a:avLst/>
                    <a:gdLst>
                      <a:gd name="connsiteX0" fmla="*/ 0 w 97821"/>
                      <a:gd name="connsiteY0" fmla="*/ 184214 h 184213"/>
                      <a:gd name="connsiteX1" fmla="*/ 17812 w 97821"/>
                      <a:gd name="connsiteY1" fmla="*/ 0 h 184213"/>
                      <a:gd name="connsiteX2" fmla="*/ 80200 w 97821"/>
                      <a:gd name="connsiteY2" fmla="*/ 0 h 184213"/>
                      <a:gd name="connsiteX3" fmla="*/ 97821 w 97821"/>
                      <a:gd name="connsiteY3" fmla="*/ 184214 h 184213"/>
                      <a:gd name="connsiteX4" fmla="*/ 62865 w 97821"/>
                      <a:gd name="connsiteY4" fmla="*/ 184214 h 184213"/>
                      <a:gd name="connsiteX5" fmla="*/ 60293 w 97821"/>
                      <a:gd name="connsiteY5" fmla="*/ 154400 h 184213"/>
                      <a:gd name="connsiteX6" fmla="*/ 38005 w 97821"/>
                      <a:gd name="connsiteY6" fmla="*/ 154400 h 184213"/>
                      <a:gd name="connsiteX7" fmla="*/ 35814 w 97821"/>
                      <a:gd name="connsiteY7" fmla="*/ 184214 h 184213"/>
                      <a:gd name="connsiteX8" fmla="*/ 0 w 97821"/>
                      <a:gd name="connsiteY8" fmla="*/ 184214 h 184213"/>
                      <a:gd name="connsiteX9" fmla="*/ 40767 w 97821"/>
                      <a:gd name="connsiteY9" fmla="*/ 125063 h 184213"/>
                      <a:gd name="connsiteX10" fmla="*/ 57531 w 97821"/>
                      <a:gd name="connsiteY10" fmla="*/ 125063 h 184213"/>
                      <a:gd name="connsiteX11" fmla="*/ 49339 w 97821"/>
                      <a:gd name="connsiteY11" fmla="*/ 31337 h 184213"/>
                      <a:gd name="connsiteX12" fmla="*/ 47625 w 97821"/>
                      <a:gd name="connsiteY12" fmla="*/ 31337 h 184213"/>
                      <a:gd name="connsiteX13" fmla="*/ 40767 w 97821"/>
                      <a:gd name="connsiteY13" fmla="*/ 125063 h 18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7821" h="184213">
                        <a:moveTo>
                          <a:pt x="0" y="184214"/>
                        </a:moveTo>
                        <a:lnTo>
                          <a:pt x="17812" y="0"/>
                        </a:lnTo>
                        <a:lnTo>
                          <a:pt x="80200" y="0"/>
                        </a:lnTo>
                        <a:lnTo>
                          <a:pt x="97821" y="184214"/>
                        </a:lnTo>
                        <a:lnTo>
                          <a:pt x="62865" y="184214"/>
                        </a:lnTo>
                        <a:lnTo>
                          <a:pt x="60293" y="154400"/>
                        </a:lnTo>
                        <a:lnTo>
                          <a:pt x="38005" y="154400"/>
                        </a:lnTo>
                        <a:lnTo>
                          <a:pt x="35814" y="184214"/>
                        </a:lnTo>
                        <a:lnTo>
                          <a:pt x="0" y="184214"/>
                        </a:lnTo>
                        <a:close/>
                        <a:moveTo>
                          <a:pt x="40767" y="125063"/>
                        </a:moveTo>
                        <a:lnTo>
                          <a:pt x="57531" y="125063"/>
                        </a:lnTo>
                        <a:lnTo>
                          <a:pt x="49339" y="31337"/>
                        </a:lnTo>
                        <a:lnTo>
                          <a:pt x="47625" y="31337"/>
                        </a:lnTo>
                        <a:lnTo>
                          <a:pt x="40767" y="125063"/>
                        </a:lnTo>
                        <a:close/>
                      </a:path>
                    </a:pathLst>
                  </a:custGeom>
                  <a:solidFill>
                    <a:srgbClr val="1D252D"/>
                  </a:solidFill>
                  <a:ln w="9525" cap="flat">
                    <a:noFill/>
                    <a:prstDash val="solid"/>
                    <a:miter/>
                  </a:ln>
                </p:spPr>
                <p:txBody>
                  <a:bodyPr rtlCol="0" anchor="ctr"/>
                  <a:lstStyle/>
                  <a:p>
                    <a:endParaRPr lang="en-GB" sz="1350"/>
                  </a:p>
                </p:txBody>
              </p:sp>
              <p:sp>
                <p:nvSpPr>
                  <p:cNvPr id="29" name="Freeform: Shape 28">
                    <a:extLst>
                      <a:ext uri="{FF2B5EF4-FFF2-40B4-BE49-F238E27FC236}">
                        <a16:creationId xmlns:a16="http://schemas.microsoft.com/office/drawing/2014/main" id="{83B39184-9194-4A80-CF07-246EAFF23EE6}"/>
                      </a:ext>
                    </a:extLst>
                  </p:cNvPr>
                  <p:cNvSpPr/>
                  <p:nvPr/>
                </p:nvSpPr>
                <p:spPr>
                  <a:xfrm>
                    <a:off x="10213943" y="1241964"/>
                    <a:ext cx="74866" cy="184308"/>
                  </a:xfrm>
                  <a:custGeom>
                    <a:avLst/>
                    <a:gdLst>
                      <a:gd name="connsiteX0" fmla="*/ 0 w 74866"/>
                      <a:gd name="connsiteY0" fmla="*/ 184214 h 184308"/>
                      <a:gd name="connsiteX1" fmla="*/ 0 w 74866"/>
                      <a:gd name="connsiteY1" fmla="*/ 0 h 184308"/>
                      <a:gd name="connsiteX2" fmla="*/ 36862 w 74866"/>
                      <a:gd name="connsiteY2" fmla="*/ 0 h 184308"/>
                      <a:gd name="connsiteX3" fmla="*/ 36862 w 74866"/>
                      <a:gd name="connsiteY3" fmla="*/ 152972 h 184308"/>
                      <a:gd name="connsiteX4" fmla="*/ 74866 w 74866"/>
                      <a:gd name="connsiteY4" fmla="*/ 152972 h 184308"/>
                      <a:gd name="connsiteX5" fmla="*/ 74866 w 74866"/>
                      <a:gd name="connsiteY5" fmla="*/ 184309 h 184308"/>
                      <a:gd name="connsiteX6" fmla="*/ 0 w 74866"/>
                      <a:gd name="connsiteY6" fmla="*/ 184309 h 184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866" h="184308">
                        <a:moveTo>
                          <a:pt x="0" y="184214"/>
                        </a:moveTo>
                        <a:lnTo>
                          <a:pt x="0" y="0"/>
                        </a:lnTo>
                        <a:lnTo>
                          <a:pt x="36862" y="0"/>
                        </a:lnTo>
                        <a:lnTo>
                          <a:pt x="36862" y="152972"/>
                        </a:lnTo>
                        <a:lnTo>
                          <a:pt x="74866" y="152972"/>
                        </a:lnTo>
                        <a:lnTo>
                          <a:pt x="74866" y="184309"/>
                        </a:lnTo>
                        <a:lnTo>
                          <a:pt x="0" y="184309"/>
                        </a:lnTo>
                        <a:close/>
                      </a:path>
                    </a:pathLst>
                  </a:custGeom>
                  <a:solidFill>
                    <a:srgbClr val="1D252D"/>
                  </a:solidFill>
                  <a:ln w="9525" cap="flat">
                    <a:noFill/>
                    <a:prstDash val="solid"/>
                    <a:miter/>
                  </a:ln>
                </p:spPr>
                <p:txBody>
                  <a:bodyPr rtlCol="0" anchor="ctr"/>
                  <a:lstStyle/>
                  <a:p>
                    <a:endParaRPr lang="en-GB" sz="1350"/>
                  </a:p>
                </p:txBody>
              </p:sp>
            </p:grpSp>
            <p:sp>
              <p:nvSpPr>
                <p:cNvPr id="30" name="Freeform: Shape 29">
                  <a:extLst>
                    <a:ext uri="{FF2B5EF4-FFF2-40B4-BE49-F238E27FC236}">
                      <a16:creationId xmlns:a16="http://schemas.microsoft.com/office/drawing/2014/main" id="{FF6450AD-AE1B-27C5-91D3-32A560939B88}"/>
                    </a:ext>
                  </a:extLst>
                </p:cNvPr>
                <p:cNvSpPr/>
                <p:nvPr/>
              </p:nvSpPr>
              <p:spPr>
                <a:xfrm>
                  <a:off x="9920478" y="1241964"/>
                  <a:ext cx="93440" cy="184213"/>
                </a:xfrm>
                <a:custGeom>
                  <a:avLst/>
                  <a:gdLst>
                    <a:gd name="connsiteX0" fmla="*/ 59912 w 93440"/>
                    <a:gd name="connsiteY0" fmla="*/ 91345 h 184213"/>
                    <a:gd name="connsiteX1" fmla="*/ 37909 w 93440"/>
                    <a:gd name="connsiteY1" fmla="*/ 0 h 184213"/>
                    <a:gd name="connsiteX2" fmla="*/ 0 w 93440"/>
                    <a:gd name="connsiteY2" fmla="*/ 0 h 184213"/>
                    <a:gd name="connsiteX3" fmla="*/ 0 w 93440"/>
                    <a:gd name="connsiteY3" fmla="*/ 184214 h 184213"/>
                    <a:gd name="connsiteX4" fmla="*/ 33909 w 93440"/>
                    <a:gd name="connsiteY4" fmla="*/ 184214 h 184213"/>
                    <a:gd name="connsiteX5" fmla="*/ 33909 w 93440"/>
                    <a:gd name="connsiteY5" fmla="*/ 88773 h 184213"/>
                    <a:gd name="connsiteX6" fmla="*/ 57340 w 93440"/>
                    <a:gd name="connsiteY6" fmla="*/ 184214 h 184213"/>
                    <a:gd name="connsiteX7" fmla="*/ 93440 w 93440"/>
                    <a:gd name="connsiteY7" fmla="*/ 184214 h 184213"/>
                    <a:gd name="connsiteX8" fmla="*/ 93440 w 93440"/>
                    <a:gd name="connsiteY8" fmla="*/ 0 h 184213"/>
                    <a:gd name="connsiteX9" fmla="*/ 59912 w 93440"/>
                    <a:gd name="connsiteY9" fmla="*/ 0 h 184213"/>
                    <a:gd name="connsiteX10" fmla="*/ 59912 w 93440"/>
                    <a:gd name="connsiteY10" fmla="*/ 91345 h 18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3440" h="184213">
                      <a:moveTo>
                        <a:pt x="59912" y="91345"/>
                      </a:moveTo>
                      <a:lnTo>
                        <a:pt x="37909" y="0"/>
                      </a:lnTo>
                      <a:lnTo>
                        <a:pt x="0" y="0"/>
                      </a:lnTo>
                      <a:lnTo>
                        <a:pt x="0" y="184214"/>
                      </a:lnTo>
                      <a:lnTo>
                        <a:pt x="33909" y="184214"/>
                      </a:lnTo>
                      <a:lnTo>
                        <a:pt x="33909" y="88773"/>
                      </a:lnTo>
                      <a:lnTo>
                        <a:pt x="57340" y="184214"/>
                      </a:lnTo>
                      <a:lnTo>
                        <a:pt x="93440" y="184214"/>
                      </a:lnTo>
                      <a:lnTo>
                        <a:pt x="93440" y="0"/>
                      </a:lnTo>
                      <a:lnTo>
                        <a:pt x="59912" y="0"/>
                      </a:lnTo>
                      <a:lnTo>
                        <a:pt x="59912" y="91345"/>
                      </a:lnTo>
                      <a:close/>
                    </a:path>
                  </a:pathLst>
                </a:custGeom>
                <a:solidFill>
                  <a:srgbClr val="1D252D"/>
                </a:solidFill>
                <a:ln w="9525" cap="flat">
                  <a:noFill/>
                  <a:prstDash val="solid"/>
                  <a:miter/>
                </a:ln>
              </p:spPr>
              <p:txBody>
                <a:bodyPr rtlCol="0" anchor="ctr"/>
                <a:lstStyle/>
                <a:p>
                  <a:endParaRPr lang="en-GB" sz="1350"/>
                </a:p>
              </p:txBody>
            </p:sp>
          </p:grpSp>
        </p:grpSp>
        <p:grpSp>
          <p:nvGrpSpPr>
            <p:cNvPr id="31" name="Graphic 7">
              <a:extLst>
                <a:ext uri="{FF2B5EF4-FFF2-40B4-BE49-F238E27FC236}">
                  <a16:creationId xmlns:a16="http://schemas.microsoft.com/office/drawing/2014/main" id="{12976BBB-B56B-CE4F-A0A4-74B1DB80E93A}"/>
                </a:ext>
              </a:extLst>
            </p:cNvPr>
            <p:cNvGrpSpPr/>
            <p:nvPr/>
          </p:nvGrpSpPr>
          <p:grpSpPr>
            <a:xfrm>
              <a:off x="9789032" y="1015841"/>
              <a:ext cx="636555" cy="164020"/>
              <a:chOff x="9789032" y="1015841"/>
              <a:chExt cx="636555" cy="164020"/>
            </a:xfrm>
            <a:solidFill>
              <a:srgbClr val="1D252D"/>
            </a:solidFill>
          </p:grpSpPr>
          <p:sp>
            <p:nvSpPr>
              <p:cNvPr id="32" name="Freeform: Shape 31">
                <a:extLst>
                  <a:ext uri="{FF2B5EF4-FFF2-40B4-BE49-F238E27FC236}">
                    <a16:creationId xmlns:a16="http://schemas.microsoft.com/office/drawing/2014/main" id="{7370FD66-301A-48E4-F0FD-86E3F492D685}"/>
                  </a:ext>
                </a:extLst>
              </p:cNvPr>
              <p:cNvSpPr/>
              <p:nvPr/>
            </p:nvSpPr>
            <p:spPr>
              <a:xfrm>
                <a:off x="9789032" y="1015841"/>
                <a:ext cx="80581" cy="164020"/>
              </a:xfrm>
              <a:custGeom>
                <a:avLst/>
                <a:gdLst>
                  <a:gd name="connsiteX0" fmla="*/ 10763 w 80581"/>
                  <a:gd name="connsiteY0" fmla="*/ 152876 h 164020"/>
                  <a:gd name="connsiteX1" fmla="*/ 0 w 80581"/>
                  <a:gd name="connsiteY1" fmla="*/ 122682 h 164020"/>
                  <a:gd name="connsiteX2" fmla="*/ 0 w 80581"/>
                  <a:gd name="connsiteY2" fmla="*/ 48006 h 164020"/>
                  <a:gd name="connsiteX3" fmla="*/ 9716 w 80581"/>
                  <a:gd name="connsiteY3" fmla="*/ 12097 h 164020"/>
                  <a:gd name="connsiteX4" fmla="*/ 40100 w 80581"/>
                  <a:gd name="connsiteY4" fmla="*/ 0 h 164020"/>
                  <a:gd name="connsiteX5" fmla="*/ 69152 w 80581"/>
                  <a:gd name="connsiteY5" fmla="*/ 9716 h 164020"/>
                  <a:gd name="connsiteX6" fmla="*/ 80201 w 80581"/>
                  <a:gd name="connsiteY6" fmla="*/ 37624 h 164020"/>
                  <a:gd name="connsiteX7" fmla="*/ 80201 w 80581"/>
                  <a:gd name="connsiteY7" fmla="*/ 65913 h 164020"/>
                  <a:gd name="connsiteX8" fmla="*/ 47720 w 80581"/>
                  <a:gd name="connsiteY8" fmla="*/ 65913 h 164020"/>
                  <a:gd name="connsiteX9" fmla="*/ 47720 w 80581"/>
                  <a:gd name="connsiteY9" fmla="*/ 41624 h 164020"/>
                  <a:gd name="connsiteX10" fmla="*/ 46006 w 80581"/>
                  <a:gd name="connsiteY10" fmla="*/ 32099 h 164020"/>
                  <a:gd name="connsiteX11" fmla="*/ 40100 w 80581"/>
                  <a:gd name="connsiteY11" fmla="*/ 29528 h 164020"/>
                  <a:gd name="connsiteX12" fmla="*/ 34100 w 80581"/>
                  <a:gd name="connsiteY12" fmla="*/ 32480 h 164020"/>
                  <a:gd name="connsiteX13" fmla="*/ 32481 w 80581"/>
                  <a:gd name="connsiteY13" fmla="*/ 41243 h 164020"/>
                  <a:gd name="connsiteX14" fmla="*/ 32481 w 80581"/>
                  <a:gd name="connsiteY14" fmla="*/ 122492 h 164020"/>
                  <a:gd name="connsiteX15" fmla="*/ 34386 w 80581"/>
                  <a:gd name="connsiteY15" fmla="*/ 131731 h 164020"/>
                  <a:gd name="connsiteX16" fmla="*/ 40100 w 80581"/>
                  <a:gd name="connsiteY16" fmla="*/ 134588 h 164020"/>
                  <a:gd name="connsiteX17" fmla="*/ 47720 w 80581"/>
                  <a:gd name="connsiteY17" fmla="*/ 122492 h 164020"/>
                  <a:gd name="connsiteX18" fmla="*/ 47720 w 80581"/>
                  <a:gd name="connsiteY18" fmla="*/ 93345 h 164020"/>
                  <a:gd name="connsiteX19" fmla="*/ 80582 w 80581"/>
                  <a:gd name="connsiteY19" fmla="*/ 93345 h 164020"/>
                  <a:gd name="connsiteX20" fmla="*/ 80582 w 80581"/>
                  <a:gd name="connsiteY20" fmla="*/ 123825 h 164020"/>
                  <a:gd name="connsiteX21" fmla="*/ 39338 w 80581"/>
                  <a:gd name="connsiteY21" fmla="*/ 164021 h 164020"/>
                  <a:gd name="connsiteX22" fmla="*/ 10763 w 80581"/>
                  <a:gd name="connsiteY22" fmla="*/ 153067 h 164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0581" h="164020">
                    <a:moveTo>
                      <a:pt x="10763" y="152876"/>
                    </a:moveTo>
                    <a:cubicBezTo>
                      <a:pt x="3620" y="145542"/>
                      <a:pt x="0" y="135541"/>
                      <a:pt x="0" y="122682"/>
                    </a:cubicBezTo>
                    <a:lnTo>
                      <a:pt x="0" y="48006"/>
                    </a:lnTo>
                    <a:cubicBezTo>
                      <a:pt x="0" y="32099"/>
                      <a:pt x="3239" y="20098"/>
                      <a:pt x="9716" y="12097"/>
                    </a:cubicBezTo>
                    <a:cubicBezTo>
                      <a:pt x="16193" y="4001"/>
                      <a:pt x="26289" y="0"/>
                      <a:pt x="40100" y="0"/>
                    </a:cubicBezTo>
                    <a:cubicBezTo>
                      <a:pt x="52102" y="0"/>
                      <a:pt x="61818" y="3239"/>
                      <a:pt x="69152" y="9716"/>
                    </a:cubicBezTo>
                    <a:cubicBezTo>
                      <a:pt x="76486" y="16193"/>
                      <a:pt x="80201" y="25527"/>
                      <a:pt x="80201" y="37624"/>
                    </a:cubicBezTo>
                    <a:lnTo>
                      <a:pt x="80201" y="65913"/>
                    </a:lnTo>
                    <a:lnTo>
                      <a:pt x="47720" y="65913"/>
                    </a:lnTo>
                    <a:lnTo>
                      <a:pt x="47720" y="41624"/>
                    </a:lnTo>
                    <a:cubicBezTo>
                      <a:pt x="47720" y="37052"/>
                      <a:pt x="47149" y="33909"/>
                      <a:pt x="46006" y="32099"/>
                    </a:cubicBezTo>
                    <a:cubicBezTo>
                      <a:pt x="44863" y="30385"/>
                      <a:pt x="42863" y="29528"/>
                      <a:pt x="40100" y="29528"/>
                    </a:cubicBezTo>
                    <a:cubicBezTo>
                      <a:pt x="37338" y="29528"/>
                      <a:pt x="35147" y="30480"/>
                      <a:pt x="34100" y="32480"/>
                    </a:cubicBezTo>
                    <a:cubicBezTo>
                      <a:pt x="33052" y="34481"/>
                      <a:pt x="32481" y="37433"/>
                      <a:pt x="32481" y="41243"/>
                    </a:cubicBezTo>
                    <a:lnTo>
                      <a:pt x="32481" y="122492"/>
                    </a:lnTo>
                    <a:cubicBezTo>
                      <a:pt x="32481" y="126683"/>
                      <a:pt x="33147" y="129826"/>
                      <a:pt x="34386" y="131731"/>
                    </a:cubicBezTo>
                    <a:cubicBezTo>
                      <a:pt x="35624" y="133636"/>
                      <a:pt x="37529" y="134588"/>
                      <a:pt x="40100" y="134588"/>
                    </a:cubicBezTo>
                    <a:cubicBezTo>
                      <a:pt x="45149" y="134588"/>
                      <a:pt x="47720" y="130588"/>
                      <a:pt x="47720" y="122492"/>
                    </a:cubicBezTo>
                    <a:lnTo>
                      <a:pt x="47720" y="93345"/>
                    </a:lnTo>
                    <a:lnTo>
                      <a:pt x="80582" y="93345"/>
                    </a:lnTo>
                    <a:lnTo>
                      <a:pt x="80582" y="123825"/>
                    </a:lnTo>
                    <a:cubicBezTo>
                      <a:pt x="80582" y="150686"/>
                      <a:pt x="66866" y="164021"/>
                      <a:pt x="39338" y="164021"/>
                    </a:cubicBezTo>
                    <a:cubicBezTo>
                      <a:pt x="27432" y="164021"/>
                      <a:pt x="17907" y="160401"/>
                      <a:pt x="10763" y="153067"/>
                    </a:cubicBezTo>
                    <a:close/>
                  </a:path>
                </a:pathLst>
              </a:custGeom>
              <a:solidFill>
                <a:srgbClr val="1D252D"/>
              </a:solidFill>
              <a:ln w="9525" cap="flat">
                <a:noFill/>
                <a:prstDash val="solid"/>
                <a:miter/>
              </a:ln>
            </p:spPr>
            <p:txBody>
              <a:bodyPr rtlCol="0" anchor="ctr"/>
              <a:lstStyle/>
              <a:p>
                <a:endParaRPr lang="en-GB" sz="1350"/>
              </a:p>
            </p:txBody>
          </p:sp>
          <p:sp>
            <p:nvSpPr>
              <p:cNvPr id="33" name="Freeform: Shape 32">
                <a:extLst>
                  <a:ext uri="{FF2B5EF4-FFF2-40B4-BE49-F238E27FC236}">
                    <a16:creationId xmlns:a16="http://schemas.microsoft.com/office/drawing/2014/main" id="{FD437480-DF7D-C09D-3086-2E461A5D0BDD}"/>
                  </a:ext>
                </a:extLst>
              </p:cNvPr>
              <p:cNvSpPr/>
              <p:nvPr/>
            </p:nvSpPr>
            <p:spPr>
              <a:xfrm>
                <a:off x="9882378" y="1017841"/>
                <a:ext cx="66198" cy="159924"/>
              </a:xfrm>
              <a:custGeom>
                <a:avLst/>
                <a:gdLst>
                  <a:gd name="connsiteX0" fmla="*/ 0 w 66198"/>
                  <a:gd name="connsiteY0" fmla="*/ 159925 h 159924"/>
                  <a:gd name="connsiteX1" fmla="*/ 0 w 66198"/>
                  <a:gd name="connsiteY1" fmla="*/ 0 h 159924"/>
                  <a:gd name="connsiteX2" fmla="*/ 64103 w 66198"/>
                  <a:gd name="connsiteY2" fmla="*/ 0 h 159924"/>
                  <a:gd name="connsiteX3" fmla="*/ 64103 w 66198"/>
                  <a:gd name="connsiteY3" fmla="*/ 30861 h 159924"/>
                  <a:gd name="connsiteX4" fmla="*/ 32671 w 66198"/>
                  <a:gd name="connsiteY4" fmla="*/ 30861 h 159924"/>
                  <a:gd name="connsiteX5" fmla="*/ 32671 w 66198"/>
                  <a:gd name="connsiteY5" fmla="*/ 61913 h 159924"/>
                  <a:gd name="connsiteX6" fmla="*/ 62865 w 66198"/>
                  <a:gd name="connsiteY6" fmla="*/ 61913 h 159924"/>
                  <a:gd name="connsiteX7" fmla="*/ 62865 w 66198"/>
                  <a:gd name="connsiteY7" fmla="*/ 92107 h 159924"/>
                  <a:gd name="connsiteX8" fmla="*/ 32671 w 66198"/>
                  <a:gd name="connsiteY8" fmla="*/ 92107 h 159924"/>
                  <a:gd name="connsiteX9" fmla="*/ 32671 w 66198"/>
                  <a:gd name="connsiteY9" fmla="*/ 128778 h 159924"/>
                  <a:gd name="connsiteX10" fmla="*/ 66198 w 66198"/>
                  <a:gd name="connsiteY10" fmla="*/ 128778 h 159924"/>
                  <a:gd name="connsiteX11" fmla="*/ 66198 w 66198"/>
                  <a:gd name="connsiteY11" fmla="*/ 159829 h 159924"/>
                  <a:gd name="connsiteX12" fmla="*/ 95 w 66198"/>
                  <a:gd name="connsiteY12" fmla="*/ 159829 h 159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6198" h="159924">
                    <a:moveTo>
                      <a:pt x="0" y="159925"/>
                    </a:moveTo>
                    <a:lnTo>
                      <a:pt x="0" y="0"/>
                    </a:lnTo>
                    <a:lnTo>
                      <a:pt x="64103" y="0"/>
                    </a:lnTo>
                    <a:lnTo>
                      <a:pt x="64103" y="30861"/>
                    </a:lnTo>
                    <a:lnTo>
                      <a:pt x="32671" y="30861"/>
                    </a:lnTo>
                    <a:lnTo>
                      <a:pt x="32671" y="61913"/>
                    </a:lnTo>
                    <a:lnTo>
                      <a:pt x="62865" y="61913"/>
                    </a:lnTo>
                    <a:lnTo>
                      <a:pt x="62865" y="92107"/>
                    </a:lnTo>
                    <a:lnTo>
                      <a:pt x="32671" y="92107"/>
                    </a:lnTo>
                    <a:lnTo>
                      <a:pt x="32671" y="128778"/>
                    </a:lnTo>
                    <a:lnTo>
                      <a:pt x="66198" y="128778"/>
                    </a:lnTo>
                    <a:lnTo>
                      <a:pt x="66198" y="159829"/>
                    </a:lnTo>
                    <a:lnTo>
                      <a:pt x="95" y="159829"/>
                    </a:lnTo>
                    <a:close/>
                  </a:path>
                </a:pathLst>
              </a:custGeom>
              <a:solidFill>
                <a:srgbClr val="1D252D"/>
              </a:solidFill>
              <a:ln w="9525" cap="flat">
                <a:noFill/>
                <a:prstDash val="solid"/>
                <a:miter/>
              </a:ln>
            </p:spPr>
            <p:txBody>
              <a:bodyPr rtlCol="0" anchor="ctr"/>
              <a:lstStyle/>
              <a:p>
                <a:endParaRPr lang="en-GB" sz="1350"/>
              </a:p>
            </p:txBody>
          </p:sp>
          <p:sp>
            <p:nvSpPr>
              <p:cNvPr id="34" name="Freeform: Shape 33">
                <a:extLst>
                  <a:ext uri="{FF2B5EF4-FFF2-40B4-BE49-F238E27FC236}">
                    <a16:creationId xmlns:a16="http://schemas.microsoft.com/office/drawing/2014/main" id="{FFDDFF5B-C2E4-6045-D53B-8F04F66743E5}"/>
                  </a:ext>
                </a:extLst>
              </p:cNvPr>
              <p:cNvSpPr/>
              <p:nvPr/>
            </p:nvSpPr>
            <p:spPr>
              <a:xfrm>
                <a:off x="9961054" y="1017746"/>
                <a:ext cx="80581" cy="160020"/>
              </a:xfrm>
              <a:custGeom>
                <a:avLst/>
                <a:gdLst>
                  <a:gd name="connsiteX0" fmla="*/ 51435 w 80581"/>
                  <a:gd name="connsiteY0" fmla="*/ 0 h 160020"/>
                  <a:gd name="connsiteX1" fmla="*/ 51435 w 80581"/>
                  <a:gd name="connsiteY1" fmla="*/ 79153 h 160020"/>
                  <a:gd name="connsiteX2" fmla="*/ 32956 w 80581"/>
                  <a:gd name="connsiteY2" fmla="*/ 0 h 160020"/>
                  <a:gd name="connsiteX3" fmla="*/ 0 w 80581"/>
                  <a:gd name="connsiteY3" fmla="*/ 0 h 160020"/>
                  <a:gd name="connsiteX4" fmla="*/ 0 w 80581"/>
                  <a:gd name="connsiteY4" fmla="*/ 160020 h 160020"/>
                  <a:gd name="connsiteX5" fmla="*/ 29527 w 80581"/>
                  <a:gd name="connsiteY5" fmla="*/ 160020 h 160020"/>
                  <a:gd name="connsiteX6" fmla="*/ 29527 w 80581"/>
                  <a:gd name="connsiteY6" fmla="*/ 77248 h 160020"/>
                  <a:gd name="connsiteX7" fmla="*/ 49244 w 80581"/>
                  <a:gd name="connsiteY7" fmla="*/ 160020 h 160020"/>
                  <a:gd name="connsiteX8" fmla="*/ 80581 w 80581"/>
                  <a:gd name="connsiteY8" fmla="*/ 160020 h 160020"/>
                  <a:gd name="connsiteX9" fmla="*/ 80581 w 80581"/>
                  <a:gd name="connsiteY9" fmla="*/ 0 h 160020"/>
                  <a:gd name="connsiteX10" fmla="*/ 51435 w 80581"/>
                  <a:gd name="connsiteY10" fmla="*/ 0 h 160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0581" h="160020">
                    <a:moveTo>
                      <a:pt x="51435" y="0"/>
                    </a:moveTo>
                    <a:lnTo>
                      <a:pt x="51435" y="79153"/>
                    </a:lnTo>
                    <a:lnTo>
                      <a:pt x="32956" y="0"/>
                    </a:lnTo>
                    <a:lnTo>
                      <a:pt x="0" y="0"/>
                    </a:lnTo>
                    <a:lnTo>
                      <a:pt x="0" y="160020"/>
                    </a:lnTo>
                    <a:lnTo>
                      <a:pt x="29527" y="160020"/>
                    </a:lnTo>
                    <a:lnTo>
                      <a:pt x="29527" y="77248"/>
                    </a:lnTo>
                    <a:lnTo>
                      <a:pt x="49244" y="160020"/>
                    </a:lnTo>
                    <a:lnTo>
                      <a:pt x="80581" y="160020"/>
                    </a:lnTo>
                    <a:lnTo>
                      <a:pt x="80581" y="0"/>
                    </a:lnTo>
                    <a:lnTo>
                      <a:pt x="51435" y="0"/>
                    </a:lnTo>
                    <a:close/>
                  </a:path>
                </a:pathLst>
              </a:custGeom>
              <a:solidFill>
                <a:srgbClr val="1D252D"/>
              </a:solidFill>
              <a:ln w="9525" cap="flat">
                <a:noFill/>
                <a:prstDash val="solid"/>
                <a:miter/>
              </a:ln>
            </p:spPr>
            <p:txBody>
              <a:bodyPr rtlCol="0" anchor="ctr"/>
              <a:lstStyle/>
              <a:p>
                <a:endParaRPr lang="en-GB" sz="1350"/>
              </a:p>
            </p:txBody>
          </p:sp>
          <p:sp>
            <p:nvSpPr>
              <p:cNvPr id="35" name="Freeform: Shape 34">
                <a:extLst>
                  <a:ext uri="{FF2B5EF4-FFF2-40B4-BE49-F238E27FC236}">
                    <a16:creationId xmlns:a16="http://schemas.microsoft.com/office/drawing/2014/main" id="{CFE5366D-90DF-279A-BD9C-1B6B0D5693C6}"/>
                  </a:ext>
                </a:extLst>
              </p:cNvPr>
              <p:cNvSpPr/>
              <p:nvPr/>
            </p:nvSpPr>
            <p:spPr>
              <a:xfrm>
                <a:off x="10051542" y="1017746"/>
                <a:ext cx="70008" cy="160020"/>
              </a:xfrm>
              <a:custGeom>
                <a:avLst/>
                <a:gdLst>
                  <a:gd name="connsiteX0" fmla="*/ 18955 w 70008"/>
                  <a:gd name="connsiteY0" fmla="*/ 160020 h 160020"/>
                  <a:gd name="connsiteX1" fmla="*/ 18955 w 70008"/>
                  <a:gd name="connsiteY1" fmla="*/ 30766 h 160020"/>
                  <a:gd name="connsiteX2" fmla="*/ 0 w 70008"/>
                  <a:gd name="connsiteY2" fmla="*/ 30766 h 160020"/>
                  <a:gd name="connsiteX3" fmla="*/ 0 w 70008"/>
                  <a:gd name="connsiteY3" fmla="*/ 0 h 160020"/>
                  <a:gd name="connsiteX4" fmla="*/ 70009 w 70008"/>
                  <a:gd name="connsiteY4" fmla="*/ 0 h 160020"/>
                  <a:gd name="connsiteX5" fmla="*/ 70009 w 70008"/>
                  <a:gd name="connsiteY5" fmla="*/ 30766 h 160020"/>
                  <a:gd name="connsiteX6" fmla="*/ 51054 w 70008"/>
                  <a:gd name="connsiteY6" fmla="*/ 30766 h 160020"/>
                  <a:gd name="connsiteX7" fmla="*/ 51054 w 70008"/>
                  <a:gd name="connsiteY7" fmla="*/ 160020 h 160020"/>
                  <a:gd name="connsiteX8" fmla="*/ 19050 w 70008"/>
                  <a:gd name="connsiteY8" fmla="*/ 160020 h 160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008" h="160020">
                    <a:moveTo>
                      <a:pt x="18955" y="160020"/>
                    </a:moveTo>
                    <a:lnTo>
                      <a:pt x="18955" y="30766"/>
                    </a:lnTo>
                    <a:lnTo>
                      <a:pt x="0" y="30766"/>
                    </a:lnTo>
                    <a:lnTo>
                      <a:pt x="0" y="0"/>
                    </a:lnTo>
                    <a:lnTo>
                      <a:pt x="70009" y="0"/>
                    </a:lnTo>
                    <a:lnTo>
                      <a:pt x="70009" y="30766"/>
                    </a:lnTo>
                    <a:lnTo>
                      <a:pt x="51054" y="30766"/>
                    </a:lnTo>
                    <a:lnTo>
                      <a:pt x="51054" y="160020"/>
                    </a:lnTo>
                    <a:lnTo>
                      <a:pt x="19050" y="160020"/>
                    </a:lnTo>
                    <a:close/>
                  </a:path>
                </a:pathLst>
              </a:custGeom>
              <a:solidFill>
                <a:srgbClr val="1D252D"/>
              </a:solidFill>
              <a:ln w="9525" cap="flat">
                <a:noFill/>
                <a:prstDash val="solid"/>
                <a:miter/>
              </a:ln>
            </p:spPr>
            <p:txBody>
              <a:bodyPr rtlCol="0" anchor="ctr"/>
              <a:lstStyle/>
              <a:p>
                <a:endParaRPr lang="en-GB" sz="1350"/>
              </a:p>
            </p:txBody>
          </p:sp>
          <p:sp>
            <p:nvSpPr>
              <p:cNvPr id="36" name="Freeform: Shape 35">
                <a:extLst>
                  <a:ext uri="{FF2B5EF4-FFF2-40B4-BE49-F238E27FC236}">
                    <a16:creationId xmlns:a16="http://schemas.microsoft.com/office/drawing/2014/main" id="{92F81FAD-CC14-A3E9-3188-77193A2CA0EF}"/>
                  </a:ext>
                </a:extLst>
              </p:cNvPr>
              <p:cNvSpPr/>
              <p:nvPr/>
            </p:nvSpPr>
            <p:spPr>
              <a:xfrm>
                <a:off x="10131456" y="1017555"/>
                <a:ext cx="78200" cy="160020"/>
              </a:xfrm>
              <a:custGeom>
                <a:avLst/>
                <a:gdLst>
                  <a:gd name="connsiteX0" fmla="*/ 0 w 78200"/>
                  <a:gd name="connsiteY0" fmla="*/ 191 h 160020"/>
                  <a:gd name="connsiteX1" fmla="*/ 49149 w 78200"/>
                  <a:gd name="connsiteY1" fmla="*/ 191 h 160020"/>
                  <a:gd name="connsiteX2" fmla="*/ 67342 w 78200"/>
                  <a:gd name="connsiteY2" fmla="*/ 5524 h 160020"/>
                  <a:gd name="connsiteX3" fmla="*/ 76010 w 78200"/>
                  <a:gd name="connsiteY3" fmla="*/ 20383 h 160020"/>
                  <a:gd name="connsiteX4" fmla="*/ 78200 w 78200"/>
                  <a:gd name="connsiteY4" fmla="*/ 44863 h 160020"/>
                  <a:gd name="connsiteX5" fmla="*/ 74676 w 78200"/>
                  <a:gd name="connsiteY5" fmla="*/ 66104 h 160020"/>
                  <a:gd name="connsiteX6" fmla="*/ 62389 w 78200"/>
                  <a:gd name="connsiteY6" fmla="*/ 76676 h 160020"/>
                  <a:gd name="connsiteX7" fmla="*/ 72866 w 78200"/>
                  <a:gd name="connsiteY7" fmla="*/ 83915 h 160020"/>
                  <a:gd name="connsiteX8" fmla="*/ 76105 w 78200"/>
                  <a:gd name="connsiteY8" fmla="*/ 99536 h 160020"/>
                  <a:gd name="connsiteX9" fmla="*/ 75724 w 78200"/>
                  <a:gd name="connsiteY9" fmla="*/ 160020 h 160020"/>
                  <a:gd name="connsiteX10" fmla="*/ 44482 w 78200"/>
                  <a:gd name="connsiteY10" fmla="*/ 160020 h 160020"/>
                  <a:gd name="connsiteX11" fmla="*/ 44482 w 78200"/>
                  <a:gd name="connsiteY11" fmla="*/ 97441 h 160020"/>
                  <a:gd name="connsiteX12" fmla="*/ 41910 w 78200"/>
                  <a:gd name="connsiteY12" fmla="*/ 88868 h 160020"/>
                  <a:gd name="connsiteX13" fmla="*/ 32385 w 78200"/>
                  <a:gd name="connsiteY13" fmla="*/ 86963 h 160020"/>
                  <a:gd name="connsiteX14" fmla="*/ 32385 w 78200"/>
                  <a:gd name="connsiteY14" fmla="*/ 159925 h 160020"/>
                  <a:gd name="connsiteX15" fmla="*/ 0 w 78200"/>
                  <a:gd name="connsiteY15" fmla="*/ 159925 h 160020"/>
                  <a:gd name="connsiteX16" fmla="*/ 0 w 78200"/>
                  <a:gd name="connsiteY16" fmla="*/ 0 h 160020"/>
                  <a:gd name="connsiteX17" fmla="*/ 40196 w 78200"/>
                  <a:gd name="connsiteY17" fmla="*/ 59436 h 160020"/>
                  <a:gd name="connsiteX18" fmla="*/ 46863 w 78200"/>
                  <a:gd name="connsiteY18" fmla="*/ 44958 h 160020"/>
                  <a:gd name="connsiteX19" fmla="*/ 46292 w 78200"/>
                  <a:gd name="connsiteY19" fmla="*/ 35433 h 160020"/>
                  <a:gd name="connsiteX20" fmla="*/ 44196 w 78200"/>
                  <a:gd name="connsiteY20" fmla="*/ 31052 h 160020"/>
                  <a:gd name="connsiteX21" fmla="*/ 39910 w 78200"/>
                  <a:gd name="connsiteY21" fmla="*/ 29813 h 160020"/>
                  <a:gd name="connsiteX22" fmla="*/ 32481 w 78200"/>
                  <a:gd name="connsiteY22" fmla="*/ 29813 h 160020"/>
                  <a:gd name="connsiteX23" fmla="*/ 32481 w 78200"/>
                  <a:gd name="connsiteY23" fmla="*/ 59436 h 160020"/>
                  <a:gd name="connsiteX24" fmla="*/ 40100 w 78200"/>
                  <a:gd name="connsiteY24" fmla="*/ 59436 h 160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8200" h="160020">
                    <a:moveTo>
                      <a:pt x="0" y="191"/>
                    </a:moveTo>
                    <a:lnTo>
                      <a:pt x="49149" y="191"/>
                    </a:lnTo>
                    <a:cubicBezTo>
                      <a:pt x="56960" y="191"/>
                      <a:pt x="63055" y="2000"/>
                      <a:pt x="67342" y="5524"/>
                    </a:cubicBezTo>
                    <a:cubicBezTo>
                      <a:pt x="71628" y="9049"/>
                      <a:pt x="74486" y="14002"/>
                      <a:pt x="76010" y="20383"/>
                    </a:cubicBezTo>
                    <a:cubicBezTo>
                      <a:pt x="77534" y="26765"/>
                      <a:pt x="78200" y="34957"/>
                      <a:pt x="78200" y="44863"/>
                    </a:cubicBezTo>
                    <a:cubicBezTo>
                      <a:pt x="78200" y="53912"/>
                      <a:pt x="77058" y="60960"/>
                      <a:pt x="74676" y="66104"/>
                    </a:cubicBezTo>
                    <a:cubicBezTo>
                      <a:pt x="72295" y="71247"/>
                      <a:pt x="68199" y="74771"/>
                      <a:pt x="62389" y="76676"/>
                    </a:cubicBezTo>
                    <a:cubicBezTo>
                      <a:pt x="67246" y="77629"/>
                      <a:pt x="70771" y="80105"/>
                      <a:pt x="72866" y="83915"/>
                    </a:cubicBezTo>
                    <a:cubicBezTo>
                      <a:pt x="75057" y="87725"/>
                      <a:pt x="76105" y="92964"/>
                      <a:pt x="76105" y="99536"/>
                    </a:cubicBezTo>
                    <a:lnTo>
                      <a:pt x="75724" y="160020"/>
                    </a:lnTo>
                    <a:lnTo>
                      <a:pt x="44482" y="160020"/>
                    </a:lnTo>
                    <a:lnTo>
                      <a:pt x="44482" y="97441"/>
                    </a:lnTo>
                    <a:cubicBezTo>
                      <a:pt x="44482" y="92964"/>
                      <a:pt x="43911" y="90297"/>
                      <a:pt x="41910" y="88868"/>
                    </a:cubicBezTo>
                    <a:cubicBezTo>
                      <a:pt x="39529" y="87154"/>
                      <a:pt x="36957" y="86963"/>
                      <a:pt x="32385" y="86963"/>
                    </a:cubicBezTo>
                    <a:lnTo>
                      <a:pt x="32385" y="159925"/>
                    </a:lnTo>
                    <a:lnTo>
                      <a:pt x="0" y="159925"/>
                    </a:lnTo>
                    <a:lnTo>
                      <a:pt x="0" y="0"/>
                    </a:lnTo>
                    <a:close/>
                    <a:moveTo>
                      <a:pt x="40196" y="59436"/>
                    </a:moveTo>
                    <a:cubicBezTo>
                      <a:pt x="44672" y="59436"/>
                      <a:pt x="46863" y="54578"/>
                      <a:pt x="46863" y="44958"/>
                    </a:cubicBezTo>
                    <a:cubicBezTo>
                      <a:pt x="46863" y="40767"/>
                      <a:pt x="46673" y="37529"/>
                      <a:pt x="46292" y="35433"/>
                    </a:cubicBezTo>
                    <a:cubicBezTo>
                      <a:pt x="45911" y="33338"/>
                      <a:pt x="45244" y="31909"/>
                      <a:pt x="44196" y="31052"/>
                    </a:cubicBezTo>
                    <a:cubicBezTo>
                      <a:pt x="43149" y="30194"/>
                      <a:pt x="41815" y="29813"/>
                      <a:pt x="39910" y="29813"/>
                    </a:cubicBezTo>
                    <a:lnTo>
                      <a:pt x="32481" y="29813"/>
                    </a:lnTo>
                    <a:lnTo>
                      <a:pt x="32481" y="59436"/>
                    </a:lnTo>
                    <a:lnTo>
                      <a:pt x="40100" y="59436"/>
                    </a:lnTo>
                    <a:close/>
                  </a:path>
                </a:pathLst>
              </a:custGeom>
              <a:solidFill>
                <a:srgbClr val="1D252D"/>
              </a:solidFill>
              <a:ln w="9525" cap="flat">
                <a:noFill/>
                <a:prstDash val="solid"/>
                <a:miter/>
              </a:ln>
            </p:spPr>
            <p:txBody>
              <a:bodyPr rtlCol="0" anchor="ctr"/>
              <a:lstStyle/>
              <a:p>
                <a:endParaRPr lang="en-GB" sz="1350"/>
              </a:p>
            </p:txBody>
          </p:sp>
          <p:sp>
            <p:nvSpPr>
              <p:cNvPr id="37" name="Freeform: Shape 36">
                <a:extLst>
                  <a:ext uri="{FF2B5EF4-FFF2-40B4-BE49-F238E27FC236}">
                    <a16:creationId xmlns:a16="http://schemas.microsoft.com/office/drawing/2014/main" id="{D68D61E9-61CA-96D4-EA0C-593C2A1A0818}"/>
                  </a:ext>
                </a:extLst>
              </p:cNvPr>
              <p:cNvSpPr/>
              <p:nvPr/>
            </p:nvSpPr>
            <p:spPr>
              <a:xfrm>
                <a:off x="10223182" y="1017841"/>
                <a:ext cx="66198" cy="159924"/>
              </a:xfrm>
              <a:custGeom>
                <a:avLst/>
                <a:gdLst>
                  <a:gd name="connsiteX0" fmla="*/ 0 w 66198"/>
                  <a:gd name="connsiteY0" fmla="*/ 159925 h 159924"/>
                  <a:gd name="connsiteX1" fmla="*/ 0 w 66198"/>
                  <a:gd name="connsiteY1" fmla="*/ 0 h 159924"/>
                  <a:gd name="connsiteX2" fmla="*/ 64104 w 66198"/>
                  <a:gd name="connsiteY2" fmla="*/ 0 h 159924"/>
                  <a:gd name="connsiteX3" fmla="*/ 64104 w 66198"/>
                  <a:gd name="connsiteY3" fmla="*/ 30861 h 159924"/>
                  <a:gd name="connsiteX4" fmla="*/ 32671 w 66198"/>
                  <a:gd name="connsiteY4" fmla="*/ 30861 h 159924"/>
                  <a:gd name="connsiteX5" fmla="*/ 32671 w 66198"/>
                  <a:gd name="connsiteY5" fmla="*/ 61913 h 159924"/>
                  <a:gd name="connsiteX6" fmla="*/ 62865 w 66198"/>
                  <a:gd name="connsiteY6" fmla="*/ 61913 h 159924"/>
                  <a:gd name="connsiteX7" fmla="*/ 62865 w 66198"/>
                  <a:gd name="connsiteY7" fmla="*/ 92107 h 159924"/>
                  <a:gd name="connsiteX8" fmla="*/ 32671 w 66198"/>
                  <a:gd name="connsiteY8" fmla="*/ 92107 h 159924"/>
                  <a:gd name="connsiteX9" fmla="*/ 32671 w 66198"/>
                  <a:gd name="connsiteY9" fmla="*/ 128778 h 159924"/>
                  <a:gd name="connsiteX10" fmla="*/ 66199 w 66198"/>
                  <a:gd name="connsiteY10" fmla="*/ 128778 h 159924"/>
                  <a:gd name="connsiteX11" fmla="*/ 66199 w 66198"/>
                  <a:gd name="connsiteY11" fmla="*/ 159829 h 159924"/>
                  <a:gd name="connsiteX12" fmla="*/ 95 w 66198"/>
                  <a:gd name="connsiteY12" fmla="*/ 159829 h 159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6198" h="159924">
                    <a:moveTo>
                      <a:pt x="0" y="159925"/>
                    </a:moveTo>
                    <a:lnTo>
                      <a:pt x="0" y="0"/>
                    </a:lnTo>
                    <a:lnTo>
                      <a:pt x="64104" y="0"/>
                    </a:lnTo>
                    <a:lnTo>
                      <a:pt x="64104" y="30861"/>
                    </a:lnTo>
                    <a:lnTo>
                      <a:pt x="32671" y="30861"/>
                    </a:lnTo>
                    <a:lnTo>
                      <a:pt x="32671" y="61913"/>
                    </a:lnTo>
                    <a:lnTo>
                      <a:pt x="62865" y="61913"/>
                    </a:lnTo>
                    <a:lnTo>
                      <a:pt x="62865" y="92107"/>
                    </a:lnTo>
                    <a:lnTo>
                      <a:pt x="32671" y="92107"/>
                    </a:lnTo>
                    <a:lnTo>
                      <a:pt x="32671" y="128778"/>
                    </a:lnTo>
                    <a:lnTo>
                      <a:pt x="66199" y="128778"/>
                    </a:lnTo>
                    <a:lnTo>
                      <a:pt x="66199" y="159829"/>
                    </a:lnTo>
                    <a:lnTo>
                      <a:pt x="95" y="159829"/>
                    </a:lnTo>
                    <a:close/>
                  </a:path>
                </a:pathLst>
              </a:custGeom>
              <a:solidFill>
                <a:srgbClr val="1D252D"/>
              </a:solidFill>
              <a:ln w="9525" cap="flat">
                <a:noFill/>
                <a:prstDash val="solid"/>
                <a:miter/>
              </a:ln>
            </p:spPr>
            <p:txBody>
              <a:bodyPr rtlCol="0" anchor="ctr"/>
              <a:lstStyle/>
              <a:p>
                <a:endParaRPr lang="en-GB" sz="1350"/>
              </a:p>
            </p:txBody>
          </p:sp>
          <p:sp>
            <p:nvSpPr>
              <p:cNvPr id="38" name="Freeform: Shape 37">
                <a:extLst>
                  <a:ext uri="{FF2B5EF4-FFF2-40B4-BE49-F238E27FC236}">
                    <a16:creationId xmlns:a16="http://schemas.microsoft.com/office/drawing/2014/main" id="{952A2492-CCAD-7F90-15A8-65F3B216989D}"/>
                  </a:ext>
                </a:extLst>
              </p:cNvPr>
              <p:cNvSpPr/>
              <p:nvPr/>
            </p:nvSpPr>
            <p:spPr>
              <a:xfrm>
                <a:off x="10321671" y="1136332"/>
                <a:ext cx="102298" cy="41243"/>
              </a:xfrm>
              <a:custGeom>
                <a:avLst/>
                <a:gdLst>
                  <a:gd name="connsiteX0" fmla="*/ 102298 w 102298"/>
                  <a:gd name="connsiteY0" fmla="*/ 41243 h 41243"/>
                  <a:gd name="connsiteX1" fmla="*/ 102298 w 102298"/>
                  <a:gd name="connsiteY1" fmla="*/ 20860 h 41243"/>
                  <a:gd name="connsiteX2" fmla="*/ 55530 w 102298"/>
                  <a:gd name="connsiteY2" fmla="*/ 20860 h 41243"/>
                  <a:gd name="connsiteX3" fmla="*/ 55530 w 102298"/>
                  <a:gd name="connsiteY3" fmla="*/ 1143 h 41243"/>
                  <a:gd name="connsiteX4" fmla="*/ 36386 w 102298"/>
                  <a:gd name="connsiteY4" fmla="*/ 1143 h 41243"/>
                  <a:gd name="connsiteX5" fmla="*/ 36386 w 102298"/>
                  <a:gd name="connsiteY5" fmla="*/ 20860 h 41243"/>
                  <a:gd name="connsiteX6" fmla="*/ 19335 w 102298"/>
                  <a:gd name="connsiteY6" fmla="*/ 20860 h 41243"/>
                  <a:gd name="connsiteX7" fmla="*/ 19335 w 102298"/>
                  <a:gd name="connsiteY7" fmla="*/ 0 h 41243"/>
                  <a:gd name="connsiteX8" fmla="*/ 0 w 102298"/>
                  <a:gd name="connsiteY8" fmla="*/ 0 h 41243"/>
                  <a:gd name="connsiteX9" fmla="*/ 0 w 102298"/>
                  <a:gd name="connsiteY9" fmla="*/ 41243 h 41243"/>
                  <a:gd name="connsiteX10" fmla="*/ 102298 w 102298"/>
                  <a:gd name="connsiteY10" fmla="*/ 41243 h 41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2298" h="41243">
                    <a:moveTo>
                      <a:pt x="102298" y="41243"/>
                    </a:moveTo>
                    <a:lnTo>
                      <a:pt x="102298" y="20860"/>
                    </a:lnTo>
                    <a:cubicBezTo>
                      <a:pt x="102298" y="20860"/>
                      <a:pt x="55530" y="20860"/>
                      <a:pt x="55530" y="20860"/>
                    </a:cubicBezTo>
                    <a:lnTo>
                      <a:pt x="55530" y="1143"/>
                    </a:lnTo>
                    <a:cubicBezTo>
                      <a:pt x="55530" y="1143"/>
                      <a:pt x="36386" y="1143"/>
                      <a:pt x="36386" y="1143"/>
                    </a:cubicBezTo>
                    <a:lnTo>
                      <a:pt x="36386" y="20860"/>
                    </a:lnTo>
                    <a:lnTo>
                      <a:pt x="19335" y="20860"/>
                    </a:lnTo>
                    <a:lnTo>
                      <a:pt x="19335" y="0"/>
                    </a:lnTo>
                    <a:cubicBezTo>
                      <a:pt x="19335" y="0"/>
                      <a:pt x="0" y="0"/>
                      <a:pt x="0" y="0"/>
                    </a:cubicBezTo>
                    <a:lnTo>
                      <a:pt x="0" y="41243"/>
                    </a:lnTo>
                    <a:cubicBezTo>
                      <a:pt x="0" y="41243"/>
                      <a:pt x="102298" y="41243"/>
                      <a:pt x="102298" y="41243"/>
                    </a:cubicBezTo>
                    <a:close/>
                  </a:path>
                </a:pathLst>
              </a:custGeom>
              <a:solidFill>
                <a:srgbClr val="1D252D"/>
              </a:solidFill>
              <a:ln w="9525" cap="flat">
                <a:noFill/>
                <a:prstDash val="solid"/>
                <a:miter/>
              </a:ln>
            </p:spPr>
            <p:txBody>
              <a:bodyPr rtlCol="0" anchor="ctr"/>
              <a:lstStyle/>
              <a:p>
                <a:endParaRPr lang="en-GB" sz="1350"/>
              </a:p>
            </p:txBody>
          </p:sp>
          <p:sp>
            <p:nvSpPr>
              <p:cNvPr id="39" name="Freeform: Shape 38">
                <a:extLst>
                  <a:ext uri="{FF2B5EF4-FFF2-40B4-BE49-F238E27FC236}">
                    <a16:creationId xmlns:a16="http://schemas.microsoft.com/office/drawing/2014/main" id="{695CEFA8-84BB-BC1F-A830-51D1AE198817}"/>
                  </a:ext>
                </a:extLst>
              </p:cNvPr>
              <p:cNvSpPr/>
              <p:nvPr/>
            </p:nvSpPr>
            <p:spPr>
              <a:xfrm>
                <a:off x="10319861" y="1077086"/>
                <a:ext cx="105727" cy="51816"/>
              </a:xfrm>
              <a:custGeom>
                <a:avLst/>
                <a:gdLst>
                  <a:gd name="connsiteX0" fmla="*/ 0 w 105727"/>
                  <a:gd name="connsiteY0" fmla="*/ 26289 h 51816"/>
                  <a:gd name="connsiteX1" fmla="*/ 6668 w 105727"/>
                  <a:gd name="connsiteY1" fmla="*/ 45339 h 51816"/>
                  <a:gd name="connsiteX2" fmla="*/ 26479 w 105727"/>
                  <a:gd name="connsiteY2" fmla="*/ 51816 h 51816"/>
                  <a:gd name="connsiteX3" fmla="*/ 77057 w 105727"/>
                  <a:gd name="connsiteY3" fmla="*/ 51816 h 51816"/>
                  <a:gd name="connsiteX4" fmla="*/ 98203 w 105727"/>
                  <a:gd name="connsiteY4" fmla="*/ 45339 h 51816"/>
                  <a:gd name="connsiteX5" fmla="*/ 98203 w 105727"/>
                  <a:gd name="connsiteY5" fmla="*/ 45339 h 51816"/>
                  <a:gd name="connsiteX6" fmla="*/ 105727 w 105727"/>
                  <a:gd name="connsiteY6" fmla="*/ 25908 h 51816"/>
                  <a:gd name="connsiteX7" fmla="*/ 98298 w 105727"/>
                  <a:gd name="connsiteY7" fmla="*/ 6477 h 51816"/>
                  <a:gd name="connsiteX8" fmla="*/ 77057 w 105727"/>
                  <a:gd name="connsiteY8" fmla="*/ 0 h 51816"/>
                  <a:gd name="connsiteX9" fmla="*/ 26479 w 105727"/>
                  <a:gd name="connsiteY9" fmla="*/ 0 h 51816"/>
                  <a:gd name="connsiteX10" fmla="*/ 6668 w 105727"/>
                  <a:gd name="connsiteY10" fmla="*/ 6858 h 51816"/>
                  <a:gd name="connsiteX11" fmla="*/ 0 w 105727"/>
                  <a:gd name="connsiteY11" fmla="*/ 26289 h 51816"/>
                  <a:gd name="connsiteX12" fmla="*/ 87535 w 105727"/>
                  <a:gd name="connsiteY12" fmla="*/ 25908 h 51816"/>
                  <a:gd name="connsiteX13" fmla="*/ 85058 w 105727"/>
                  <a:gd name="connsiteY13" fmla="*/ 30670 h 51816"/>
                  <a:gd name="connsiteX14" fmla="*/ 78200 w 105727"/>
                  <a:gd name="connsiteY14" fmla="*/ 31814 h 51816"/>
                  <a:gd name="connsiteX15" fmla="*/ 26384 w 105727"/>
                  <a:gd name="connsiteY15" fmla="*/ 31814 h 51816"/>
                  <a:gd name="connsiteX16" fmla="*/ 18288 w 105727"/>
                  <a:gd name="connsiteY16" fmla="*/ 25813 h 51816"/>
                  <a:gd name="connsiteX17" fmla="*/ 20574 w 105727"/>
                  <a:gd name="connsiteY17" fmla="*/ 21431 h 51816"/>
                  <a:gd name="connsiteX18" fmla="*/ 26194 w 105727"/>
                  <a:gd name="connsiteY18" fmla="*/ 20479 h 51816"/>
                  <a:gd name="connsiteX19" fmla="*/ 78105 w 105727"/>
                  <a:gd name="connsiteY19" fmla="*/ 20479 h 51816"/>
                  <a:gd name="connsiteX20" fmla="*/ 84963 w 105727"/>
                  <a:gd name="connsiteY20" fmla="*/ 21527 h 51816"/>
                  <a:gd name="connsiteX21" fmla="*/ 84963 w 105727"/>
                  <a:gd name="connsiteY21" fmla="*/ 21527 h 51816"/>
                  <a:gd name="connsiteX22" fmla="*/ 87535 w 105727"/>
                  <a:gd name="connsiteY22" fmla="*/ 26003 h 51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05727" h="51816">
                    <a:moveTo>
                      <a:pt x="0" y="26289"/>
                    </a:moveTo>
                    <a:cubicBezTo>
                      <a:pt x="0" y="34576"/>
                      <a:pt x="2286" y="41053"/>
                      <a:pt x="6668" y="45339"/>
                    </a:cubicBezTo>
                    <a:cubicBezTo>
                      <a:pt x="11144" y="49625"/>
                      <a:pt x="17812" y="51816"/>
                      <a:pt x="26479" y="51816"/>
                    </a:cubicBezTo>
                    <a:lnTo>
                      <a:pt x="77057" y="51816"/>
                    </a:lnTo>
                    <a:cubicBezTo>
                      <a:pt x="86106" y="51816"/>
                      <a:pt x="93250" y="49625"/>
                      <a:pt x="98203" y="45339"/>
                    </a:cubicBezTo>
                    <a:lnTo>
                      <a:pt x="98203" y="45339"/>
                    </a:lnTo>
                    <a:cubicBezTo>
                      <a:pt x="103156" y="41053"/>
                      <a:pt x="105727" y="34290"/>
                      <a:pt x="105727" y="25908"/>
                    </a:cubicBezTo>
                    <a:cubicBezTo>
                      <a:pt x="105727" y="17526"/>
                      <a:pt x="103251" y="10763"/>
                      <a:pt x="98298" y="6477"/>
                    </a:cubicBezTo>
                    <a:cubicBezTo>
                      <a:pt x="93345" y="2191"/>
                      <a:pt x="86201" y="0"/>
                      <a:pt x="77057" y="0"/>
                    </a:cubicBezTo>
                    <a:lnTo>
                      <a:pt x="26479" y="0"/>
                    </a:lnTo>
                    <a:cubicBezTo>
                      <a:pt x="17716" y="0"/>
                      <a:pt x="11049" y="2572"/>
                      <a:pt x="6668" y="6858"/>
                    </a:cubicBezTo>
                    <a:cubicBezTo>
                      <a:pt x="2286" y="11144"/>
                      <a:pt x="0" y="17907"/>
                      <a:pt x="0" y="26289"/>
                    </a:cubicBezTo>
                    <a:close/>
                    <a:moveTo>
                      <a:pt x="87535" y="25908"/>
                    </a:moveTo>
                    <a:cubicBezTo>
                      <a:pt x="87535" y="28004"/>
                      <a:pt x="86677" y="29813"/>
                      <a:pt x="85058" y="30670"/>
                    </a:cubicBezTo>
                    <a:cubicBezTo>
                      <a:pt x="83534" y="31432"/>
                      <a:pt x="81248" y="31814"/>
                      <a:pt x="78200" y="31814"/>
                    </a:cubicBezTo>
                    <a:lnTo>
                      <a:pt x="26384" y="31814"/>
                    </a:lnTo>
                    <a:cubicBezTo>
                      <a:pt x="20955" y="31814"/>
                      <a:pt x="18288" y="29528"/>
                      <a:pt x="18288" y="25813"/>
                    </a:cubicBezTo>
                    <a:cubicBezTo>
                      <a:pt x="18288" y="23813"/>
                      <a:pt x="19050" y="22098"/>
                      <a:pt x="20574" y="21431"/>
                    </a:cubicBezTo>
                    <a:cubicBezTo>
                      <a:pt x="22003" y="20765"/>
                      <a:pt x="23908" y="20479"/>
                      <a:pt x="26194" y="20479"/>
                    </a:cubicBezTo>
                    <a:lnTo>
                      <a:pt x="78105" y="20479"/>
                    </a:lnTo>
                    <a:cubicBezTo>
                      <a:pt x="80963" y="20479"/>
                      <a:pt x="83344" y="20860"/>
                      <a:pt x="84963" y="21527"/>
                    </a:cubicBezTo>
                    <a:lnTo>
                      <a:pt x="84963" y="21527"/>
                    </a:lnTo>
                    <a:cubicBezTo>
                      <a:pt x="86677" y="22193"/>
                      <a:pt x="87535" y="24003"/>
                      <a:pt x="87535" y="26003"/>
                    </a:cubicBezTo>
                    <a:close/>
                  </a:path>
                </a:pathLst>
              </a:custGeom>
              <a:solidFill>
                <a:srgbClr val="1D252D"/>
              </a:solidFill>
              <a:ln w="9525" cap="flat">
                <a:noFill/>
                <a:prstDash val="solid"/>
                <a:miter/>
              </a:ln>
            </p:spPr>
            <p:txBody>
              <a:bodyPr rtlCol="0" anchor="ctr"/>
              <a:lstStyle/>
              <a:p>
                <a:endParaRPr lang="en-GB" sz="1350"/>
              </a:p>
            </p:txBody>
          </p:sp>
          <p:sp>
            <p:nvSpPr>
              <p:cNvPr id="40" name="Freeform: Shape 39">
                <a:extLst>
                  <a:ext uri="{FF2B5EF4-FFF2-40B4-BE49-F238E27FC236}">
                    <a16:creationId xmlns:a16="http://schemas.microsoft.com/office/drawing/2014/main" id="{EFC0B0A0-41D2-7289-E7A0-04E5D7F99BE7}"/>
                  </a:ext>
                </a:extLst>
              </p:cNvPr>
              <p:cNvSpPr/>
              <p:nvPr/>
            </p:nvSpPr>
            <p:spPr>
              <a:xfrm>
                <a:off x="10321575" y="1016317"/>
                <a:ext cx="102298" cy="52482"/>
              </a:xfrm>
              <a:custGeom>
                <a:avLst/>
                <a:gdLst>
                  <a:gd name="connsiteX0" fmla="*/ 49054 w 102298"/>
                  <a:gd name="connsiteY0" fmla="*/ 12859 h 52482"/>
                  <a:gd name="connsiteX1" fmla="*/ 42386 w 102298"/>
                  <a:gd name="connsiteY1" fmla="*/ 2381 h 52482"/>
                  <a:gd name="connsiteX2" fmla="*/ 28670 w 102298"/>
                  <a:gd name="connsiteY2" fmla="*/ 0 h 52482"/>
                  <a:gd name="connsiteX3" fmla="*/ 12763 w 102298"/>
                  <a:gd name="connsiteY3" fmla="*/ 1429 h 52482"/>
                  <a:gd name="connsiteX4" fmla="*/ 3334 w 102298"/>
                  <a:gd name="connsiteY4" fmla="*/ 6953 h 52482"/>
                  <a:gd name="connsiteX5" fmla="*/ 0 w 102298"/>
                  <a:gd name="connsiteY5" fmla="*/ 18669 h 52482"/>
                  <a:gd name="connsiteX6" fmla="*/ 0 w 102298"/>
                  <a:gd name="connsiteY6" fmla="*/ 52483 h 52482"/>
                  <a:gd name="connsiteX7" fmla="*/ 102298 w 102298"/>
                  <a:gd name="connsiteY7" fmla="*/ 52483 h 52482"/>
                  <a:gd name="connsiteX8" fmla="*/ 102298 w 102298"/>
                  <a:gd name="connsiteY8" fmla="*/ 31909 h 52482"/>
                  <a:gd name="connsiteX9" fmla="*/ 56102 w 102298"/>
                  <a:gd name="connsiteY9" fmla="*/ 31909 h 52482"/>
                  <a:gd name="connsiteX10" fmla="*/ 56102 w 102298"/>
                  <a:gd name="connsiteY10" fmla="*/ 28480 h 52482"/>
                  <a:gd name="connsiteX11" fmla="*/ 63722 w 102298"/>
                  <a:gd name="connsiteY11" fmla="*/ 20860 h 52482"/>
                  <a:gd name="connsiteX12" fmla="*/ 102298 w 102298"/>
                  <a:gd name="connsiteY12" fmla="*/ 20860 h 52482"/>
                  <a:gd name="connsiteX13" fmla="*/ 102298 w 102298"/>
                  <a:gd name="connsiteY13" fmla="*/ 1048 h 52482"/>
                  <a:gd name="connsiteX14" fmla="*/ 64675 w 102298"/>
                  <a:gd name="connsiteY14" fmla="*/ 762 h 52482"/>
                  <a:gd name="connsiteX15" fmla="*/ 54769 w 102298"/>
                  <a:gd name="connsiteY15" fmla="*/ 3429 h 52482"/>
                  <a:gd name="connsiteX16" fmla="*/ 50006 w 102298"/>
                  <a:gd name="connsiteY16" fmla="*/ 12764 h 52482"/>
                  <a:gd name="connsiteX17" fmla="*/ 49054 w 102298"/>
                  <a:gd name="connsiteY17" fmla="*/ 12764 h 52482"/>
                  <a:gd name="connsiteX18" fmla="*/ 18479 w 102298"/>
                  <a:gd name="connsiteY18" fmla="*/ 31814 h 52482"/>
                  <a:gd name="connsiteX19" fmla="*/ 18479 w 102298"/>
                  <a:gd name="connsiteY19" fmla="*/ 26860 h 52482"/>
                  <a:gd name="connsiteX20" fmla="*/ 28766 w 102298"/>
                  <a:gd name="connsiteY20" fmla="*/ 19812 h 52482"/>
                  <a:gd name="connsiteX21" fmla="*/ 39052 w 102298"/>
                  <a:gd name="connsiteY21" fmla="*/ 26860 h 52482"/>
                  <a:gd name="connsiteX22" fmla="*/ 39052 w 102298"/>
                  <a:gd name="connsiteY22" fmla="*/ 31814 h 52482"/>
                  <a:gd name="connsiteX23" fmla="*/ 18479 w 102298"/>
                  <a:gd name="connsiteY23" fmla="*/ 31814 h 52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2298" h="52482">
                    <a:moveTo>
                      <a:pt x="49054" y="12859"/>
                    </a:moveTo>
                    <a:cubicBezTo>
                      <a:pt x="48006" y="8287"/>
                      <a:pt x="46767" y="4858"/>
                      <a:pt x="42386" y="2381"/>
                    </a:cubicBezTo>
                    <a:cubicBezTo>
                      <a:pt x="39243" y="667"/>
                      <a:pt x="34385" y="0"/>
                      <a:pt x="28670" y="0"/>
                    </a:cubicBezTo>
                    <a:cubicBezTo>
                      <a:pt x="22384" y="0"/>
                      <a:pt x="16859" y="476"/>
                      <a:pt x="12763" y="1429"/>
                    </a:cubicBezTo>
                    <a:cubicBezTo>
                      <a:pt x="8763" y="2381"/>
                      <a:pt x="5619" y="4286"/>
                      <a:pt x="3334" y="6953"/>
                    </a:cubicBezTo>
                    <a:cubicBezTo>
                      <a:pt x="1143" y="9715"/>
                      <a:pt x="0" y="13621"/>
                      <a:pt x="0" y="18669"/>
                    </a:cubicBezTo>
                    <a:lnTo>
                      <a:pt x="0" y="52483"/>
                    </a:lnTo>
                    <a:cubicBezTo>
                      <a:pt x="0" y="52483"/>
                      <a:pt x="102298" y="52483"/>
                      <a:pt x="102298" y="52483"/>
                    </a:cubicBezTo>
                    <a:lnTo>
                      <a:pt x="102298" y="31909"/>
                    </a:lnTo>
                    <a:cubicBezTo>
                      <a:pt x="102298" y="31909"/>
                      <a:pt x="56102" y="31909"/>
                      <a:pt x="56102" y="31909"/>
                    </a:cubicBezTo>
                    <a:lnTo>
                      <a:pt x="56102" y="28480"/>
                    </a:lnTo>
                    <a:cubicBezTo>
                      <a:pt x="56102" y="24098"/>
                      <a:pt x="58102" y="20860"/>
                      <a:pt x="63722" y="20860"/>
                    </a:cubicBezTo>
                    <a:lnTo>
                      <a:pt x="102298" y="20860"/>
                    </a:lnTo>
                    <a:cubicBezTo>
                      <a:pt x="102298" y="20860"/>
                      <a:pt x="102298" y="1048"/>
                      <a:pt x="102298" y="1048"/>
                    </a:cubicBezTo>
                    <a:lnTo>
                      <a:pt x="64675" y="762"/>
                    </a:lnTo>
                    <a:cubicBezTo>
                      <a:pt x="60484" y="762"/>
                      <a:pt x="57055" y="1810"/>
                      <a:pt x="54769" y="3429"/>
                    </a:cubicBezTo>
                    <a:cubicBezTo>
                      <a:pt x="51911" y="5524"/>
                      <a:pt x="50578" y="8858"/>
                      <a:pt x="50006" y="12764"/>
                    </a:cubicBezTo>
                    <a:lnTo>
                      <a:pt x="49054" y="12764"/>
                    </a:lnTo>
                    <a:close/>
                    <a:moveTo>
                      <a:pt x="18479" y="31814"/>
                    </a:moveTo>
                    <a:lnTo>
                      <a:pt x="18479" y="26860"/>
                    </a:lnTo>
                    <a:cubicBezTo>
                      <a:pt x="18479" y="23146"/>
                      <a:pt x="19335" y="19812"/>
                      <a:pt x="28766" y="19812"/>
                    </a:cubicBezTo>
                    <a:cubicBezTo>
                      <a:pt x="38195" y="19812"/>
                      <a:pt x="39052" y="23146"/>
                      <a:pt x="39052" y="26860"/>
                    </a:cubicBezTo>
                    <a:lnTo>
                      <a:pt x="39052" y="31814"/>
                    </a:lnTo>
                    <a:lnTo>
                      <a:pt x="18479" y="31814"/>
                    </a:lnTo>
                    <a:close/>
                  </a:path>
                </a:pathLst>
              </a:custGeom>
              <a:solidFill>
                <a:srgbClr val="1D252D"/>
              </a:solidFill>
              <a:ln w="9525" cap="flat">
                <a:noFill/>
                <a:prstDash val="solid"/>
                <a:miter/>
              </a:ln>
            </p:spPr>
            <p:txBody>
              <a:bodyPr rtlCol="0" anchor="ctr"/>
              <a:lstStyle/>
              <a:p>
                <a:endParaRPr lang="en-GB" sz="1350"/>
              </a:p>
            </p:txBody>
          </p:sp>
        </p:grpSp>
      </p:grpSp>
      <p:grpSp>
        <p:nvGrpSpPr>
          <p:cNvPr id="6" name="Graphic 2">
            <a:extLst>
              <a:ext uri="{FF2B5EF4-FFF2-40B4-BE49-F238E27FC236}">
                <a16:creationId xmlns:a16="http://schemas.microsoft.com/office/drawing/2014/main" id="{3CBB424F-6596-36D2-D117-EB2BFA5867BD}"/>
              </a:ext>
            </a:extLst>
          </p:cNvPr>
          <p:cNvGrpSpPr/>
          <p:nvPr/>
        </p:nvGrpSpPr>
        <p:grpSpPr>
          <a:xfrm>
            <a:off x="49569" y="4248150"/>
            <a:ext cx="1100719" cy="870976"/>
            <a:chOff x="1552670" y="4976083"/>
            <a:chExt cx="1181638" cy="1033143"/>
          </a:xfrm>
        </p:grpSpPr>
        <p:sp>
          <p:nvSpPr>
            <p:cNvPr id="7" name="Freeform: Shape 6">
              <a:extLst>
                <a:ext uri="{FF2B5EF4-FFF2-40B4-BE49-F238E27FC236}">
                  <a16:creationId xmlns:a16="http://schemas.microsoft.com/office/drawing/2014/main" id="{B75A01F0-7FE4-3451-37A1-9CC783F41454}"/>
                </a:ext>
              </a:extLst>
            </p:cNvPr>
            <p:cNvSpPr/>
            <p:nvPr/>
          </p:nvSpPr>
          <p:spPr>
            <a:xfrm>
              <a:off x="1552670" y="5033200"/>
              <a:ext cx="844486" cy="619220"/>
            </a:xfrm>
            <a:custGeom>
              <a:avLst/>
              <a:gdLst>
                <a:gd name="connsiteX0" fmla="*/ 0 w 844486"/>
                <a:gd name="connsiteY0" fmla="*/ 150685 h 619220"/>
                <a:gd name="connsiteX1" fmla="*/ 39053 w 844486"/>
                <a:gd name="connsiteY1" fmla="*/ 618553 h 619220"/>
                <a:gd name="connsiteX2" fmla="*/ 844487 w 844486"/>
                <a:gd name="connsiteY2" fmla="*/ 619220 h 619220"/>
                <a:gd name="connsiteX3" fmla="*/ 785336 w 844486"/>
                <a:gd name="connsiteY3" fmla="*/ 0 h 619220"/>
                <a:gd name="connsiteX4" fmla="*/ 0 w 844486"/>
                <a:gd name="connsiteY4" fmla="*/ 150685 h 6192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4486" h="619220">
                  <a:moveTo>
                    <a:pt x="0" y="150685"/>
                  </a:moveTo>
                  <a:lnTo>
                    <a:pt x="39053" y="618553"/>
                  </a:lnTo>
                  <a:lnTo>
                    <a:pt x="844487" y="619220"/>
                  </a:lnTo>
                  <a:lnTo>
                    <a:pt x="785336" y="0"/>
                  </a:lnTo>
                  <a:lnTo>
                    <a:pt x="0" y="150685"/>
                  </a:lnTo>
                  <a:close/>
                </a:path>
              </a:pathLst>
            </a:custGeom>
            <a:solidFill>
              <a:srgbClr val="49C5B1"/>
            </a:solidFill>
            <a:ln w="9525" cap="flat">
              <a:noFill/>
              <a:prstDash val="solid"/>
              <a:miter/>
            </a:ln>
          </p:spPr>
          <p:txBody>
            <a:bodyPr rtlCol="0" anchor="ctr"/>
            <a:lstStyle/>
            <a:p>
              <a:endParaRPr lang="en-GB" sz="1350"/>
            </a:p>
          </p:txBody>
        </p:sp>
        <p:grpSp>
          <p:nvGrpSpPr>
            <p:cNvPr id="8" name="Graphic 2">
              <a:extLst>
                <a:ext uri="{FF2B5EF4-FFF2-40B4-BE49-F238E27FC236}">
                  <a16:creationId xmlns:a16="http://schemas.microsoft.com/office/drawing/2014/main" id="{5688ABEA-257A-E21A-D11B-7CFAD7E421C8}"/>
                </a:ext>
              </a:extLst>
            </p:cNvPr>
            <p:cNvGrpSpPr/>
            <p:nvPr/>
          </p:nvGrpSpPr>
          <p:grpSpPr>
            <a:xfrm>
              <a:off x="1552670" y="4976083"/>
              <a:ext cx="1181638" cy="1033143"/>
              <a:chOff x="1552670" y="4976083"/>
              <a:chExt cx="1181638" cy="1033143"/>
            </a:xfrm>
          </p:grpSpPr>
          <p:sp>
            <p:nvSpPr>
              <p:cNvPr id="9" name="Freeform: Shape 8">
                <a:extLst>
                  <a:ext uri="{FF2B5EF4-FFF2-40B4-BE49-F238E27FC236}">
                    <a16:creationId xmlns:a16="http://schemas.microsoft.com/office/drawing/2014/main" id="{3D5C9C7A-77B1-31C9-8B4F-B680595B1744}"/>
                  </a:ext>
                </a:extLst>
              </p:cNvPr>
              <p:cNvSpPr/>
              <p:nvPr/>
            </p:nvSpPr>
            <p:spPr>
              <a:xfrm>
                <a:off x="1552670" y="5109972"/>
                <a:ext cx="385476" cy="899255"/>
              </a:xfrm>
              <a:custGeom>
                <a:avLst/>
                <a:gdLst>
                  <a:gd name="connsiteX0" fmla="*/ 385477 w 385476"/>
                  <a:gd name="connsiteY0" fmla="*/ 0 h 899255"/>
                  <a:gd name="connsiteX1" fmla="*/ 328898 w 385476"/>
                  <a:gd name="connsiteY1" fmla="*/ 899255 h 899255"/>
                  <a:gd name="connsiteX2" fmla="*/ 68104 w 385476"/>
                  <a:gd name="connsiteY2" fmla="*/ 890873 h 899255"/>
                  <a:gd name="connsiteX3" fmla="*/ 0 w 385476"/>
                  <a:gd name="connsiteY3" fmla="*/ 73914 h 899255"/>
                  <a:gd name="connsiteX4" fmla="*/ 385477 w 385476"/>
                  <a:gd name="connsiteY4" fmla="*/ 0 h 899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5476" h="899255">
                    <a:moveTo>
                      <a:pt x="385477" y="0"/>
                    </a:moveTo>
                    <a:lnTo>
                      <a:pt x="328898" y="899255"/>
                    </a:lnTo>
                    <a:lnTo>
                      <a:pt x="68104" y="890873"/>
                    </a:lnTo>
                    <a:lnTo>
                      <a:pt x="0" y="73914"/>
                    </a:lnTo>
                    <a:lnTo>
                      <a:pt x="385477" y="0"/>
                    </a:lnTo>
                    <a:close/>
                  </a:path>
                </a:pathLst>
              </a:custGeom>
              <a:solidFill>
                <a:srgbClr val="49C5B1"/>
              </a:solidFill>
              <a:ln w="9525" cap="flat">
                <a:noFill/>
                <a:prstDash val="solid"/>
                <a:miter/>
              </a:ln>
            </p:spPr>
            <p:txBody>
              <a:bodyPr rtlCol="0" anchor="ctr"/>
              <a:lstStyle/>
              <a:p>
                <a:endParaRPr lang="en-GB" sz="1350"/>
              </a:p>
            </p:txBody>
          </p:sp>
          <p:sp>
            <p:nvSpPr>
              <p:cNvPr id="42" name="Freeform: Shape 41">
                <a:extLst>
                  <a:ext uri="{FF2B5EF4-FFF2-40B4-BE49-F238E27FC236}">
                    <a16:creationId xmlns:a16="http://schemas.microsoft.com/office/drawing/2014/main" id="{DFD71369-A077-7C98-DD87-3F31C5397F96}"/>
                  </a:ext>
                </a:extLst>
              </p:cNvPr>
              <p:cNvSpPr/>
              <p:nvPr/>
            </p:nvSpPr>
            <p:spPr>
              <a:xfrm>
                <a:off x="2332577" y="4976083"/>
                <a:ext cx="401731" cy="731772"/>
              </a:xfrm>
              <a:custGeom>
                <a:avLst/>
                <a:gdLst>
                  <a:gd name="connsiteX0" fmla="*/ 95 w 401731"/>
                  <a:gd name="connsiteY0" fmla="*/ 1681 h 731772"/>
                  <a:gd name="connsiteX1" fmla="*/ 400050 w 401731"/>
                  <a:gd name="connsiteY1" fmla="*/ 331818 h 731772"/>
                  <a:gd name="connsiteX2" fmla="*/ 69818 w 401731"/>
                  <a:gd name="connsiteY2" fmla="*/ 731773 h 731772"/>
                  <a:gd name="connsiteX3" fmla="*/ 64484 w 401731"/>
                  <a:gd name="connsiteY3" fmla="*/ 676337 h 731772"/>
                  <a:gd name="connsiteX4" fmla="*/ 344519 w 401731"/>
                  <a:gd name="connsiteY4" fmla="*/ 337152 h 731772"/>
                  <a:gd name="connsiteX5" fmla="*/ 5334 w 401731"/>
                  <a:gd name="connsiteY5" fmla="*/ 57117 h 731772"/>
                  <a:gd name="connsiteX6" fmla="*/ 0 w 401731"/>
                  <a:gd name="connsiteY6" fmla="*/ 1681 h 731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1731" h="731772">
                    <a:moveTo>
                      <a:pt x="95" y="1681"/>
                    </a:moveTo>
                    <a:cubicBezTo>
                      <a:pt x="201359" y="-17559"/>
                      <a:pt x="380810" y="130555"/>
                      <a:pt x="400050" y="331818"/>
                    </a:cubicBezTo>
                    <a:cubicBezTo>
                      <a:pt x="419291" y="533081"/>
                      <a:pt x="271177" y="712532"/>
                      <a:pt x="69818" y="731773"/>
                    </a:cubicBezTo>
                    <a:lnTo>
                      <a:pt x="64484" y="676337"/>
                    </a:lnTo>
                    <a:cubicBezTo>
                      <a:pt x="235172" y="660049"/>
                      <a:pt x="360807" y="507840"/>
                      <a:pt x="344519" y="337152"/>
                    </a:cubicBezTo>
                    <a:cubicBezTo>
                      <a:pt x="328232" y="166464"/>
                      <a:pt x="176022" y="40829"/>
                      <a:pt x="5334" y="57117"/>
                    </a:cubicBezTo>
                    <a:lnTo>
                      <a:pt x="0" y="1681"/>
                    </a:lnTo>
                    <a:close/>
                  </a:path>
                </a:pathLst>
              </a:custGeom>
              <a:solidFill>
                <a:srgbClr val="E0E722"/>
              </a:solidFill>
              <a:ln w="9525" cap="flat">
                <a:noFill/>
                <a:prstDash val="solid"/>
                <a:miter/>
              </a:ln>
            </p:spPr>
            <p:txBody>
              <a:bodyPr rtlCol="0" anchor="ctr"/>
              <a:lstStyle/>
              <a:p>
                <a:endParaRPr lang="en-GB" sz="1350"/>
              </a:p>
            </p:txBody>
          </p:sp>
          <p:sp>
            <p:nvSpPr>
              <p:cNvPr id="43" name="Freeform: Shape 42">
                <a:extLst>
                  <a:ext uri="{FF2B5EF4-FFF2-40B4-BE49-F238E27FC236}">
                    <a16:creationId xmlns:a16="http://schemas.microsoft.com/office/drawing/2014/main" id="{A0FDD078-6F1C-4D92-77CF-D02B9A3C74B1}"/>
                  </a:ext>
                </a:extLst>
              </p:cNvPr>
              <p:cNvSpPr/>
              <p:nvPr/>
            </p:nvSpPr>
            <p:spPr>
              <a:xfrm>
                <a:off x="2344007" y="5094542"/>
                <a:ext cx="271937" cy="495394"/>
              </a:xfrm>
              <a:custGeom>
                <a:avLst/>
                <a:gdLst>
                  <a:gd name="connsiteX0" fmla="*/ 0 w 271937"/>
                  <a:gd name="connsiteY0" fmla="*/ 1142 h 495394"/>
                  <a:gd name="connsiteX1" fmla="*/ 270796 w 271937"/>
                  <a:gd name="connsiteY1" fmla="*/ 224694 h 495394"/>
                  <a:gd name="connsiteX2" fmla="*/ 47244 w 271937"/>
                  <a:gd name="connsiteY2" fmla="*/ 495394 h 495394"/>
                  <a:gd name="connsiteX3" fmla="*/ 41910 w 271937"/>
                  <a:gd name="connsiteY3" fmla="*/ 439959 h 495394"/>
                  <a:gd name="connsiteX4" fmla="*/ 215265 w 271937"/>
                  <a:gd name="connsiteY4" fmla="*/ 230028 h 495394"/>
                  <a:gd name="connsiteX5" fmla="*/ 5239 w 271937"/>
                  <a:gd name="connsiteY5" fmla="*/ 56673 h 495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937" h="495394">
                    <a:moveTo>
                      <a:pt x="0" y="1142"/>
                    </a:moveTo>
                    <a:cubicBezTo>
                      <a:pt x="136303" y="-11908"/>
                      <a:pt x="257747" y="88391"/>
                      <a:pt x="270796" y="224694"/>
                    </a:cubicBezTo>
                    <a:cubicBezTo>
                      <a:pt x="283845" y="360996"/>
                      <a:pt x="183547" y="482440"/>
                      <a:pt x="47244" y="495394"/>
                    </a:cubicBezTo>
                    <a:lnTo>
                      <a:pt x="41910" y="439959"/>
                    </a:lnTo>
                    <a:cubicBezTo>
                      <a:pt x="147638" y="429862"/>
                      <a:pt x="225362" y="335660"/>
                      <a:pt x="215265" y="230028"/>
                    </a:cubicBezTo>
                    <a:cubicBezTo>
                      <a:pt x="205169" y="124300"/>
                      <a:pt x="110966" y="46576"/>
                      <a:pt x="5239" y="56673"/>
                    </a:cubicBezTo>
                  </a:path>
                </a:pathLst>
              </a:custGeom>
              <a:solidFill>
                <a:srgbClr val="E0E722"/>
              </a:solidFill>
              <a:ln w="9525" cap="flat">
                <a:noFill/>
                <a:prstDash val="solid"/>
                <a:miter/>
              </a:ln>
            </p:spPr>
            <p:txBody>
              <a:bodyPr rtlCol="0" anchor="ctr"/>
              <a:lstStyle/>
              <a:p>
                <a:endParaRPr lang="en-GB" sz="1350"/>
              </a:p>
            </p:txBody>
          </p:sp>
          <p:sp>
            <p:nvSpPr>
              <p:cNvPr id="44" name="Freeform: Shape 43">
                <a:extLst>
                  <a:ext uri="{FF2B5EF4-FFF2-40B4-BE49-F238E27FC236}">
                    <a16:creationId xmlns:a16="http://schemas.microsoft.com/office/drawing/2014/main" id="{B079BE2D-089B-83CB-E4C3-1CF65FDD18CD}"/>
                  </a:ext>
                </a:extLst>
              </p:cNvPr>
              <p:cNvSpPr/>
              <p:nvPr/>
            </p:nvSpPr>
            <p:spPr>
              <a:xfrm>
                <a:off x="2355246" y="5213016"/>
                <a:ext cx="142129" cy="259000"/>
              </a:xfrm>
              <a:custGeom>
                <a:avLst/>
                <a:gdLst>
                  <a:gd name="connsiteX0" fmla="*/ 0 w 142129"/>
                  <a:gd name="connsiteY0" fmla="*/ 588 h 259000"/>
                  <a:gd name="connsiteX1" fmla="*/ 141542 w 142129"/>
                  <a:gd name="connsiteY1" fmla="*/ 117460 h 259000"/>
                  <a:gd name="connsiteX2" fmla="*/ 24670 w 142129"/>
                  <a:gd name="connsiteY2" fmla="*/ 259001 h 259000"/>
                  <a:gd name="connsiteX3" fmla="*/ 19336 w 142129"/>
                  <a:gd name="connsiteY3" fmla="*/ 203566 h 259000"/>
                  <a:gd name="connsiteX4" fmla="*/ 86011 w 142129"/>
                  <a:gd name="connsiteY4" fmla="*/ 122794 h 259000"/>
                  <a:gd name="connsiteX5" fmla="*/ 5239 w 142129"/>
                  <a:gd name="connsiteY5" fmla="*/ 56119 h 25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129" h="259000">
                    <a:moveTo>
                      <a:pt x="0" y="588"/>
                    </a:moveTo>
                    <a:cubicBezTo>
                      <a:pt x="71247" y="-6175"/>
                      <a:pt x="134779" y="46212"/>
                      <a:pt x="141542" y="117460"/>
                    </a:cubicBezTo>
                    <a:cubicBezTo>
                      <a:pt x="148304" y="188706"/>
                      <a:pt x="95917" y="252238"/>
                      <a:pt x="24670" y="259001"/>
                    </a:cubicBezTo>
                    <a:lnTo>
                      <a:pt x="19336" y="203566"/>
                    </a:lnTo>
                    <a:cubicBezTo>
                      <a:pt x="60008" y="199660"/>
                      <a:pt x="89916" y="163465"/>
                      <a:pt x="86011" y="122794"/>
                    </a:cubicBezTo>
                    <a:cubicBezTo>
                      <a:pt x="82106" y="82122"/>
                      <a:pt x="45910" y="52213"/>
                      <a:pt x="5239" y="56119"/>
                    </a:cubicBezTo>
                  </a:path>
                </a:pathLst>
              </a:custGeom>
              <a:solidFill>
                <a:srgbClr val="E0E722"/>
              </a:solidFill>
              <a:ln w="9525" cap="flat">
                <a:noFill/>
                <a:prstDash val="solid"/>
                <a:miter/>
              </a:ln>
            </p:spPr>
            <p:txBody>
              <a:bodyPr rtlCol="0" anchor="ctr"/>
              <a:lstStyle/>
              <a:p>
                <a:endParaRPr lang="en-GB" sz="1350"/>
              </a:p>
            </p:txBody>
          </p:sp>
        </p:grpSp>
      </p:grpSp>
      <p:sp>
        <p:nvSpPr>
          <p:cNvPr id="277" name="Freeform: Shape 276">
            <a:extLst>
              <a:ext uri="{FF2B5EF4-FFF2-40B4-BE49-F238E27FC236}">
                <a16:creationId xmlns:a16="http://schemas.microsoft.com/office/drawing/2014/main" id="{DE05580A-16FE-9F22-F359-E7B583E2406D}"/>
              </a:ext>
            </a:extLst>
          </p:cNvPr>
          <p:cNvSpPr/>
          <p:nvPr/>
        </p:nvSpPr>
        <p:spPr>
          <a:xfrm>
            <a:off x="0" y="4785599"/>
            <a:ext cx="9144000" cy="357902"/>
          </a:xfrm>
          <a:custGeom>
            <a:avLst/>
            <a:gdLst>
              <a:gd name="connsiteX0" fmla="*/ 9130760 w 9130760"/>
              <a:gd name="connsiteY0" fmla="*/ 0 h 362902"/>
              <a:gd name="connsiteX1" fmla="*/ 0 w 9130760"/>
              <a:gd name="connsiteY1" fmla="*/ 322612 h 362902"/>
              <a:gd name="connsiteX2" fmla="*/ 0 w 9130760"/>
              <a:gd name="connsiteY2" fmla="*/ 362903 h 362902"/>
              <a:gd name="connsiteX3" fmla="*/ 9130760 w 9130760"/>
              <a:gd name="connsiteY3" fmla="*/ 358902 h 362902"/>
              <a:gd name="connsiteX4" fmla="*/ 9130760 w 9130760"/>
              <a:gd name="connsiteY4" fmla="*/ 0 h 362902"/>
              <a:gd name="connsiteX0" fmla="*/ 9123627 w 9130760"/>
              <a:gd name="connsiteY0" fmla="*/ 0 h 477203"/>
              <a:gd name="connsiteX1" fmla="*/ 0 w 9130760"/>
              <a:gd name="connsiteY1" fmla="*/ 436912 h 477203"/>
              <a:gd name="connsiteX2" fmla="*/ 0 w 9130760"/>
              <a:gd name="connsiteY2" fmla="*/ 477203 h 477203"/>
              <a:gd name="connsiteX3" fmla="*/ 9130760 w 9130760"/>
              <a:gd name="connsiteY3" fmla="*/ 473202 h 477203"/>
              <a:gd name="connsiteX4" fmla="*/ 9123627 w 9130760"/>
              <a:gd name="connsiteY4" fmla="*/ 0 h 4772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30760" h="477203">
                <a:moveTo>
                  <a:pt x="9123627" y="0"/>
                </a:moveTo>
                <a:lnTo>
                  <a:pt x="0" y="436912"/>
                </a:lnTo>
                <a:lnTo>
                  <a:pt x="0" y="477203"/>
                </a:lnTo>
                <a:lnTo>
                  <a:pt x="9130760" y="473202"/>
                </a:lnTo>
                <a:lnTo>
                  <a:pt x="9123627" y="0"/>
                </a:lnTo>
                <a:close/>
              </a:path>
            </a:pathLst>
          </a:custGeom>
          <a:solidFill>
            <a:srgbClr val="4AC4B0"/>
          </a:solidFill>
          <a:ln w="9525" cap="flat">
            <a:noFill/>
            <a:prstDash val="solid"/>
            <a:miter/>
          </a:ln>
        </p:spPr>
        <p:txBody>
          <a:bodyPr rtlCol="0" anchor="ctr"/>
          <a:lstStyle/>
          <a:p>
            <a:endParaRPr lang="en-GB" sz="1350"/>
          </a:p>
        </p:txBody>
      </p:sp>
      <p:sp>
        <p:nvSpPr>
          <p:cNvPr id="278" name="Freeform: Shape 277">
            <a:extLst>
              <a:ext uri="{FF2B5EF4-FFF2-40B4-BE49-F238E27FC236}">
                <a16:creationId xmlns:a16="http://schemas.microsoft.com/office/drawing/2014/main" id="{C9C9A41D-DEBA-53F7-DBFE-B374F58B4008}"/>
              </a:ext>
            </a:extLst>
          </p:cNvPr>
          <p:cNvSpPr/>
          <p:nvPr/>
        </p:nvSpPr>
        <p:spPr>
          <a:xfrm>
            <a:off x="259249" y="1428750"/>
            <a:ext cx="7119452" cy="122046"/>
          </a:xfrm>
          <a:custGeom>
            <a:avLst/>
            <a:gdLst>
              <a:gd name="connsiteX0" fmla="*/ 0 w 5445537"/>
              <a:gd name="connsiteY0" fmla="*/ 0 h 110299"/>
              <a:gd name="connsiteX1" fmla="*/ 0 w 5445537"/>
              <a:gd name="connsiteY1" fmla="*/ 110299 h 110299"/>
              <a:gd name="connsiteX2" fmla="*/ 5445538 w 5445537"/>
              <a:gd name="connsiteY2" fmla="*/ 59912 h 110299"/>
              <a:gd name="connsiteX3" fmla="*/ 5445538 w 5445537"/>
              <a:gd name="connsiteY3" fmla="*/ 0 h 110299"/>
              <a:gd name="connsiteX4" fmla="*/ 0 w 5445537"/>
              <a:gd name="connsiteY4" fmla="*/ 0 h 110299"/>
              <a:gd name="connsiteX0" fmla="*/ 0 w 5445538"/>
              <a:gd name="connsiteY0" fmla="*/ 0 h 167135"/>
              <a:gd name="connsiteX1" fmla="*/ 5361 w 5445538"/>
              <a:gd name="connsiteY1" fmla="*/ 167135 h 167135"/>
              <a:gd name="connsiteX2" fmla="*/ 5445538 w 5445538"/>
              <a:gd name="connsiteY2" fmla="*/ 59912 h 167135"/>
              <a:gd name="connsiteX3" fmla="*/ 5445538 w 5445538"/>
              <a:gd name="connsiteY3" fmla="*/ 0 h 167135"/>
              <a:gd name="connsiteX4" fmla="*/ 0 w 5445538"/>
              <a:gd name="connsiteY4" fmla="*/ 0 h 167135"/>
              <a:gd name="connsiteX0" fmla="*/ 1 w 5445539"/>
              <a:gd name="connsiteY0" fmla="*/ 0 h 144400"/>
              <a:gd name="connsiteX1" fmla="*/ 0 w 5445539"/>
              <a:gd name="connsiteY1" fmla="*/ 144400 h 144400"/>
              <a:gd name="connsiteX2" fmla="*/ 5445539 w 5445539"/>
              <a:gd name="connsiteY2" fmla="*/ 59912 h 144400"/>
              <a:gd name="connsiteX3" fmla="*/ 5445539 w 5445539"/>
              <a:gd name="connsiteY3" fmla="*/ 0 h 144400"/>
              <a:gd name="connsiteX4" fmla="*/ 1 w 5445539"/>
              <a:gd name="connsiteY4" fmla="*/ 0 h 144400"/>
              <a:gd name="connsiteX0" fmla="*/ 1 w 5448398"/>
              <a:gd name="connsiteY0" fmla="*/ 0 h 144400"/>
              <a:gd name="connsiteX1" fmla="*/ 0 w 5448398"/>
              <a:gd name="connsiteY1" fmla="*/ 144400 h 144400"/>
              <a:gd name="connsiteX2" fmla="*/ 5448398 w 5448398"/>
              <a:gd name="connsiteY2" fmla="*/ 78099 h 144400"/>
              <a:gd name="connsiteX3" fmla="*/ 5445539 w 5448398"/>
              <a:gd name="connsiteY3" fmla="*/ 0 h 144400"/>
              <a:gd name="connsiteX4" fmla="*/ 1 w 5448398"/>
              <a:gd name="connsiteY4" fmla="*/ 0 h 144400"/>
              <a:gd name="connsiteX0" fmla="*/ 0 w 5448397"/>
              <a:gd name="connsiteY0" fmla="*/ 0 h 194921"/>
              <a:gd name="connsiteX1" fmla="*/ 19062 w 5448397"/>
              <a:gd name="connsiteY1" fmla="*/ 194921 h 194921"/>
              <a:gd name="connsiteX2" fmla="*/ 5448397 w 5448397"/>
              <a:gd name="connsiteY2" fmla="*/ 78099 h 194921"/>
              <a:gd name="connsiteX3" fmla="*/ 5445538 w 5448397"/>
              <a:gd name="connsiteY3" fmla="*/ 0 h 194921"/>
              <a:gd name="connsiteX4" fmla="*/ 0 w 5448397"/>
              <a:gd name="connsiteY4" fmla="*/ 0 h 194921"/>
              <a:gd name="connsiteX0" fmla="*/ 24674 w 5473071"/>
              <a:gd name="connsiteY0" fmla="*/ 0 h 148992"/>
              <a:gd name="connsiteX1" fmla="*/ 0 w 5473071"/>
              <a:gd name="connsiteY1" fmla="*/ 148992 h 148992"/>
              <a:gd name="connsiteX2" fmla="*/ 5473071 w 5473071"/>
              <a:gd name="connsiteY2" fmla="*/ 78099 h 148992"/>
              <a:gd name="connsiteX3" fmla="*/ 5470212 w 5473071"/>
              <a:gd name="connsiteY3" fmla="*/ 0 h 148992"/>
              <a:gd name="connsiteX4" fmla="*/ 24674 w 5473071"/>
              <a:gd name="connsiteY4" fmla="*/ 0 h 148992"/>
              <a:gd name="connsiteX0" fmla="*/ 0 w 5448397"/>
              <a:gd name="connsiteY0" fmla="*/ 0 h 194922"/>
              <a:gd name="connsiteX1" fmla="*/ 14202 w 5448397"/>
              <a:gd name="connsiteY1" fmla="*/ 194922 h 194922"/>
              <a:gd name="connsiteX2" fmla="*/ 5448397 w 5448397"/>
              <a:gd name="connsiteY2" fmla="*/ 78099 h 194922"/>
              <a:gd name="connsiteX3" fmla="*/ 5445538 w 5448397"/>
              <a:gd name="connsiteY3" fmla="*/ 0 h 194922"/>
              <a:gd name="connsiteX4" fmla="*/ 0 w 5448397"/>
              <a:gd name="connsiteY4" fmla="*/ 0 h 194922"/>
              <a:gd name="connsiteX0" fmla="*/ 0 w 5448397"/>
              <a:gd name="connsiteY0" fmla="*/ 0 h 176551"/>
              <a:gd name="connsiteX1" fmla="*/ 9342 w 5448397"/>
              <a:gd name="connsiteY1" fmla="*/ 176551 h 176551"/>
              <a:gd name="connsiteX2" fmla="*/ 5448397 w 5448397"/>
              <a:gd name="connsiteY2" fmla="*/ 78099 h 176551"/>
              <a:gd name="connsiteX3" fmla="*/ 5445538 w 5448397"/>
              <a:gd name="connsiteY3" fmla="*/ 0 h 176551"/>
              <a:gd name="connsiteX4" fmla="*/ 0 w 5448397"/>
              <a:gd name="connsiteY4" fmla="*/ 0 h 176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48397" h="176551">
                <a:moveTo>
                  <a:pt x="0" y="0"/>
                </a:moveTo>
                <a:cubicBezTo>
                  <a:pt x="0" y="48133"/>
                  <a:pt x="9342" y="128418"/>
                  <a:pt x="9342" y="176551"/>
                </a:cubicBezTo>
                <a:lnTo>
                  <a:pt x="5448397" y="78099"/>
                </a:lnTo>
                <a:lnTo>
                  <a:pt x="5445538" y="0"/>
                </a:lnTo>
                <a:lnTo>
                  <a:pt x="0" y="0"/>
                </a:lnTo>
                <a:close/>
              </a:path>
            </a:pathLst>
          </a:custGeom>
          <a:solidFill>
            <a:srgbClr val="E0E821"/>
          </a:solidFill>
          <a:ln w="9525" cap="flat">
            <a:noFill/>
            <a:prstDash val="solid"/>
            <a:miter/>
          </a:ln>
        </p:spPr>
        <p:txBody>
          <a:bodyPr rtlCol="0" anchor="ctr"/>
          <a:lstStyle/>
          <a:p>
            <a:endParaRPr lang="en-GB" sz="1350"/>
          </a:p>
        </p:txBody>
      </p:sp>
      <p:sp>
        <p:nvSpPr>
          <p:cNvPr id="280" name="Text Placeholder 279">
            <a:extLst>
              <a:ext uri="{FF2B5EF4-FFF2-40B4-BE49-F238E27FC236}">
                <a16:creationId xmlns:a16="http://schemas.microsoft.com/office/drawing/2014/main" id="{666753D7-87A0-7A78-EFB4-CDF68B9FE2B4}"/>
              </a:ext>
            </a:extLst>
          </p:cNvPr>
          <p:cNvSpPr>
            <a:spLocks noGrp="1"/>
          </p:cNvSpPr>
          <p:nvPr>
            <p:ph type="body" sz="quarter" idx="10"/>
          </p:nvPr>
        </p:nvSpPr>
        <p:spPr>
          <a:xfrm>
            <a:off x="259557" y="1776349"/>
            <a:ext cx="7118747" cy="229439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81" name="Text Placeholder 306">
            <a:extLst>
              <a:ext uri="{FF2B5EF4-FFF2-40B4-BE49-F238E27FC236}">
                <a16:creationId xmlns:a16="http://schemas.microsoft.com/office/drawing/2014/main" id="{445AF4A4-2682-9A9A-2987-5E09E97F1589}"/>
              </a:ext>
            </a:extLst>
          </p:cNvPr>
          <p:cNvSpPr>
            <a:spLocks noGrp="1"/>
          </p:cNvSpPr>
          <p:nvPr>
            <p:ph type="body" sz="quarter" idx="12" hasCustomPrompt="1"/>
          </p:nvPr>
        </p:nvSpPr>
        <p:spPr>
          <a:xfrm>
            <a:off x="229107" y="896881"/>
            <a:ext cx="5017294" cy="428567"/>
          </a:xfrm>
          <a:prstGeom prst="rect">
            <a:avLst/>
          </a:prstGeom>
        </p:spPr>
        <p:txBody>
          <a:bodyPr/>
          <a:lstStyle>
            <a:lvl1pPr marL="0" indent="0">
              <a:buNone/>
              <a:defRPr sz="3000">
                <a:solidFill>
                  <a:schemeClr val="tx1"/>
                </a:solidFill>
                <a:latin typeface="+mj-lt"/>
              </a:defRPr>
            </a:lvl1pPr>
          </a:lstStyle>
          <a:p>
            <a:pPr lvl="0"/>
            <a:r>
              <a:rPr lang="en-US"/>
              <a:t>TITLE SLIDE MAIN</a:t>
            </a:r>
            <a:endParaRPr lang="en-GB"/>
          </a:p>
        </p:txBody>
      </p:sp>
    </p:spTree>
    <p:extLst>
      <p:ext uri="{BB962C8B-B14F-4D97-AF65-F5344CB8AC3E}">
        <p14:creationId xmlns:p14="http://schemas.microsoft.com/office/powerpoint/2010/main" val="8915563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6_Section Header">
    <p:spTree>
      <p:nvGrpSpPr>
        <p:cNvPr id="1" name=""/>
        <p:cNvGrpSpPr/>
        <p:nvPr/>
      </p:nvGrpSpPr>
      <p:grpSpPr>
        <a:xfrm>
          <a:off x="0" y="0"/>
          <a:ext cx="0" cy="0"/>
          <a:chOff x="0" y="0"/>
          <a:chExt cx="0" cy="0"/>
        </a:xfrm>
      </p:grpSpPr>
      <p:grpSp>
        <p:nvGrpSpPr>
          <p:cNvPr id="11" name="Graphic 7">
            <a:extLst>
              <a:ext uri="{FF2B5EF4-FFF2-40B4-BE49-F238E27FC236}">
                <a16:creationId xmlns:a16="http://schemas.microsoft.com/office/drawing/2014/main" id="{12B8B998-F895-87DF-CC50-2F7E4BF8F626}"/>
              </a:ext>
            </a:extLst>
          </p:cNvPr>
          <p:cNvGrpSpPr/>
          <p:nvPr/>
        </p:nvGrpSpPr>
        <p:grpSpPr>
          <a:xfrm>
            <a:off x="169725" y="177951"/>
            <a:ext cx="687526" cy="687200"/>
            <a:chOff x="1785937" y="1037367"/>
            <a:chExt cx="603599" cy="603313"/>
          </a:xfrm>
        </p:grpSpPr>
        <p:grpSp>
          <p:nvGrpSpPr>
            <p:cNvPr id="12" name="Graphic 7">
              <a:extLst>
                <a:ext uri="{FF2B5EF4-FFF2-40B4-BE49-F238E27FC236}">
                  <a16:creationId xmlns:a16="http://schemas.microsoft.com/office/drawing/2014/main" id="{0BF6378D-6848-DD74-819E-CA507A6BC358}"/>
                </a:ext>
              </a:extLst>
            </p:cNvPr>
            <p:cNvGrpSpPr/>
            <p:nvPr/>
          </p:nvGrpSpPr>
          <p:grpSpPr>
            <a:xfrm>
              <a:off x="1906905" y="1386459"/>
              <a:ext cx="481488" cy="254222"/>
              <a:chOff x="1906905" y="1386459"/>
              <a:chExt cx="481488" cy="254222"/>
            </a:xfrm>
          </p:grpSpPr>
          <p:sp>
            <p:nvSpPr>
              <p:cNvPr id="13" name="Freeform: Shape 12">
                <a:extLst>
                  <a:ext uri="{FF2B5EF4-FFF2-40B4-BE49-F238E27FC236}">
                    <a16:creationId xmlns:a16="http://schemas.microsoft.com/office/drawing/2014/main" id="{AB47360C-CE4A-3DE7-5C47-FFE9709F908B}"/>
                  </a:ext>
                </a:extLst>
              </p:cNvPr>
              <p:cNvSpPr/>
              <p:nvPr/>
            </p:nvSpPr>
            <p:spPr>
              <a:xfrm>
                <a:off x="1906905" y="1386459"/>
                <a:ext cx="481488" cy="254222"/>
              </a:xfrm>
              <a:custGeom>
                <a:avLst/>
                <a:gdLst>
                  <a:gd name="connsiteX0" fmla="*/ 481489 w 481488"/>
                  <a:gd name="connsiteY0" fmla="*/ 0 h 254222"/>
                  <a:gd name="connsiteX1" fmla="*/ 0 w 481488"/>
                  <a:gd name="connsiteY1" fmla="*/ 31814 h 254222"/>
                  <a:gd name="connsiteX2" fmla="*/ 0 w 481488"/>
                  <a:gd name="connsiteY2" fmla="*/ 222695 h 254222"/>
                  <a:gd name="connsiteX3" fmla="*/ 481489 w 481488"/>
                  <a:gd name="connsiteY3" fmla="*/ 254222 h 254222"/>
                  <a:gd name="connsiteX4" fmla="*/ 481489 w 481488"/>
                  <a:gd name="connsiteY4" fmla="*/ 0 h 2542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1488" h="254222">
                    <a:moveTo>
                      <a:pt x="481489" y="0"/>
                    </a:moveTo>
                    <a:lnTo>
                      <a:pt x="0" y="31814"/>
                    </a:lnTo>
                    <a:lnTo>
                      <a:pt x="0" y="222695"/>
                    </a:lnTo>
                    <a:lnTo>
                      <a:pt x="481489" y="254222"/>
                    </a:lnTo>
                    <a:lnTo>
                      <a:pt x="481489" y="0"/>
                    </a:lnTo>
                    <a:close/>
                  </a:path>
                </a:pathLst>
              </a:custGeom>
              <a:solidFill>
                <a:srgbClr val="78D64B"/>
              </a:solidFill>
              <a:ln w="9525" cap="flat">
                <a:noFill/>
                <a:prstDash val="solid"/>
                <a:miter/>
              </a:ln>
            </p:spPr>
            <p:txBody>
              <a:bodyPr rtlCol="0" anchor="ctr"/>
              <a:lstStyle/>
              <a:p>
                <a:endParaRPr lang="en-GB" sz="1350"/>
              </a:p>
            </p:txBody>
          </p:sp>
          <p:grpSp>
            <p:nvGrpSpPr>
              <p:cNvPr id="14" name="Graphic 7">
                <a:extLst>
                  <a:ext uri="{FF2B5EF4-FFF2-40B4-BE49-F238E27FC236}">
                    <a16:creationId xmlns:a16="http://schemas.microsoft.com/office/drawing/2014/main" id="{C68A9EBD-F461-4EF7-B0F8-83CDA79441EE}"/>
                  </a:ext>
                </a:extLst>
              </p:cNvPr>
              <p:cNvGrpSpPr/>
              <p:nvPr/>
            </p:nvGrpSpPr>
            <p:grpSpPr>
              <a:xfrm>
                <a:off x="1939480" y="1442370"/>
                <a:ext cx="418242" cy="140874"/>
                <a:chOff x="1939480" y="1442370"/>
                <a:chExt cx="418242" cy="140874"/>
              </a:xfrm>
              <a:solidFill>
                <a:srgbClr val="1D252D"/>
              </a:solidFill>
            </p:grpSpPr>
            <p:sp>
              <p:nvSpPr>
                <p:cNvPr id="15" name="Freeform: Shape 14">
                  <a:extLst>
                    <a:ext uri="{FF2B5EF4-FFF2-40B4-BE49-F238E27FC236}">
                      <a16:creationId xmlns:a16="http://schemas.microsoft.com/office/drawing/2014/main" id="{C850858B-6035-3719-8D2C-CF63D2A6905D}"/>
                    </a:ext>
                  </a:extLst>
                </p:cNvPr>
                <p:cNvSpPr/>
                <p:nvPr/>
              </p:nvSpPr>
              <p:spPr>
                <a:xfrm>
                  <a:off x="1939480" y="1442370"/>
                  <a:ext cx="69246" cy="140874"/>
                </a:xfrm>
                <a:custGeom>
                  <a:avLst/>
                  <a:gdLst>
                    <a:gd name="connsiteX0" fmla="*/ 0 w 69246"/>
                    <a:gd name="connsiteY0" fmla="*/ 140875 h 140874"/>
                    <a:gd name="connsiteX1" fmla="*/ 0 w 69246"/>
                    <a:gd name="connsiteY1" fmla="*/ 0 h 140874"/>
                    <a:gd name="connsiteX2" fmla="*/ 28004 w 69246"/>
                    <a:gd name="connsiteY2" fmla="*/ 0 h 140874"/>
                    <a:gd name="connsiteX3" fmla="*/ 28004 w 69246"/>
                    <a:gd name="connsiteY3" fmla="*/ 50292 h 140874"/>
                    <a:gd name="connsiteX4" fmla="*/ 41243 w 69246"/>
                    <a:gd name="connsiteY4" fmla="*/ 50292 h 140874"/>
                    <a:gd name="connsiteX5" fmla="*/ 41243 w 69246"/>
                    <a:gd name="connsiteY5" fmla="*/ 0 h 140874"/>
                    <a:gd name="connsiteX6" fmla="*/ 69247 w 69246"/>
                    <a:gd name="connsiteY6" fmla="*/ 0 h 140874"/>
                    <a:gd name="connsiteX7" fmla="*/ 69247 w 69246"/>
                    <a:gd name="connsiteY7" fmla="*/ 140875 h 140874"/>
                    <a:gd name="connsiteX8" fmla="*/ 41243 w 69246"/>
                    <a:gd name="connsiteY8" fmla="*/ 140875 h 140874"/>
                    <a:gd name="connsiteX9" fmla="*/ 41243 w 69246"/>
                    <a:gd name="connsiteY9" fmla="*/ 76962 h 140874"/>
                    <a:gd name="connsiteX10" fmla="*/ 28004 w 69246"/>
                    <a:gd name="connsiteY10" fmla="*/ 76962 h 140874"/>
                    <a:gd name="connsiteX11" fmla="*/ 28004 w 69246"/>
                    <a:gd name="connsiteY11" fmla="*/ 140875 h 140874"/>
                    <a:gd name="connsiteX12" fmla="*/ 0 w 69246"/>
                    <a:gd name="connsiteY12" fmla="*/ 140875 h 140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246" h="140874">
                      <a:moveTo>
                        <a:pt x="0" y="140875"/>
                      </a:moveTo>
                      <a:lnTo>
                        <a:pt x="0" y="0"/>
                      </a:lnTo>
                      <a:lnTo>
                        <a:pt x="28004" y="0"/>
                      </a:lnTo>
                      <a:lnTo>
                        <a:pt x="28004" y="50292"/>
                      </a:lnTo>
                      <a:lnTo>
                        <a:pt x="41243" y="50292"/>
                      </a:lnTo>
                      <a:lnTo>
                        <a:pt x="41243" y="0"/>
                      </a:lnTo>
                      <a:lnTo>
                        <a:pt x="69247" y="0"/>
                      </a:lnTo>
                      <a:lnTo>
                        <a:pt x="69247" y="140875"/>
                      </a:lnTo>
                      <a:lnTo>
                        <a:pt x="41243" y="140875"/>
                      </a:lnTo>
                      <a:lnTo>
                        <a:pt x="41243" y="76962"/>
                      </a:lnTo>
                      <a:lnTo>
                        <a:pt x="28004" y="76962"/>
                      </a:lnTo>
                      <a:lnTo>
                        <a:pt x="28004" y="140875"/>
                      </a:lnTo>
                      <a:lnTo>
                        <a:pt x="0" y="140875"/>
                      </a:lnTo>
                      <a:close/>
                    </a:path>
                  </a:pathLst>
                </a:custGeom>
                <a:solidFill>
                  <a:srgbClr val="1D252D"/>
                </a:solidFill>
                <a:ln w="9525" cap="flat">
                  <a:noFill/>
                  <a:prstDash val="solid"/>
                  <a:miter/>
                </a:ln>
              </p:spPr>
              <p:txBody>
                <a:bodyPr rtlCol="0" anchor="ctr"/>
                <a:lstStyle/>
                <a:p>
                  <a:endParaRPr lang="en-GB" sz="1350"/>
                </a:p>
              </p:txBody>
            </p:sp>
            <p:sp>
              <p:nvSpPr>
                <p:cNvPr id="16" name="Freeform: Shape 15">
                  <a:extLst>
                    <a:ext uri="{FF2B5EF4-FFF2-40B4-BE49-F238E27FC236}">
                      <a16:creationId xmlns:a16="http://schemas.microsoft.com/office/drawing/2014/main" id="{C6D2F177-104B-C2FA-7AB3-755C3CCED553}"/>
                    </a:ext>
                  </a:extLst>
                </p:cNvPr>
                <p:cNvSpPr/>
                <p:nvPr/>
              </p:nvSpPr>
              <p:spPr>
                <a:xfrm>
                  <a:off x="2021300" y="1442370"/>
                  <a:ext cx="58197" cy="140874"/>
                </a:xfrm>
                <a:custGeom>
                  <a:avLst/>
                  <a:gdLst>
                    <a:gd name="connsiteX0" fmla="*/ 0 w 58197"/>
                    <a:gd name="connsiteY0" fmla="*/ 140875 h 140874"/>
                    <a:gd name="connsiteX1" fmla="*/ 0 w 58197"/>
                    <a:gd name="connsiteY1" fmla="*/ 0 h 140874"/>
                    <a:gd name="connsiteX2" fmla="*/ 56388 w 58197"/>
                    <a:gd name="connsiteY2" fmla="*/ 0 h 140874"/>
                    <a:gd name="connsiteX3" fmla="*/ 56388 w 58197"/>
                    <a:gd name="connsiteY3" fmla="*/ 27242 h 140874"/>
                    <a:gd name="connsiteX4" fmla="*/ 28670 w 58197"/>
                    <a:gd name="connsiteY4" fmla="*/ 27242 h 140874"/>
                    <a:gd name="connsiteX5" fmla="*/ 28670 w 58197"/>
                    <a:gd name="connsiteY5" fmla="*/ 54578 h 140874"/>
                    <a:gd name="connsiteX6" fmla="*/ 55245 w 58197"/>
                    <a:gd name="connsiteY6" fmla="*/ 54578 h 140874"/>
                    <a:gd name="connsiteX7" fmla="*/ 55245 w 58197"/>
                    <a:gd name="connsiteY7" fmla="*/ 81153 h 140874"/>
                    <a:gd name="connsiteX8" fmla="*/ 28670 w 58197"/>
                    <a:gd name="connsiteY8" fmla="*/ 81153 h 140874"/>
                    <a:gd name="connsiteX9" fmla="*/ 28670 w 58197"/>
                    <a:gd name="connsiteY9" fmla="*/ 113443 h 140874"/>
                    <a:gd name="connsiteX10" fmla="*/ 58198 w 58197"/>
                    <a:gd name="connsiteY10" fmla="*/ 113443 h 140874"/>
                    <a:gd name="connsiteX11" fmla="*/ 58198 w 58197"/>
                    <a:gd name="connsiteY11" fmla="*/ 140779 h 140874"/>
                    <a:gd name="connsiteX12" fmla="*/ 0 w 58197"/>
                    <a:gd name="connsiteY12" fmla="*/ 140779 h 140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8197" h="140874">
                      <a:moveTo>
                        <a:pt x="0" y="140875"/>
                      </a:moveTo>
                      <a:lnTo>
                        <a:pt x="0" y="0"/>
                      </a:lnTo>
                      <a:lnTo>
                        <a:pt x="56388" y="0"/>
                      </a:lnTo>
                      <a:lnTo>
                        <a:pt x="56388" y="27242"/>
                      </a:lnTo>
                      <a:lnTo>
                        <a:pt x="28670" y="27242"/>
                      </a:lnTo>
                      <a:lnTo>
                        <a:pt x="28670" y="54578"/>
                      </a:lnTo>
                      <a:lnTo>
                        <a:pt x="55245" y="54578"/>
                      </a:lnTo>
                      <a:lnTo>
                        <a:pt x="55245" y="81153"/>
                      </a:lnTo>
                      <a:lnTo>
                        <a:pt x="28670" y="81153"/>
                      </a:lnTo>
                      <a:lnTo>
                        <a:pt x="28670" y="113443"/>
                      </a:lnTo>
                      <a:lnTo>
                        <a:pt x="58198" y="113443"/>
                      </a:lnTo>
                      <a:lnTo>
                        <a:pt x="58198" y="140779"/>
                      </a:lnTo>
                      <a:lnTo>
                        <a:pt x="0" y="140779"/>
                      </a:lnTo>
                      <a:close/>
                    </a:path>
                  </a:pathLst>
                </a:custGeom>
                <a:solidFill>
                  <a:srgbClr val="1D252D"/>
                </a:solidFill>
                <a:ln w="9525" cap="flat">
                  <a:noFill/>
                  <a:prstDash val="solid"/>
                  <a:miter/>
                </a:ln>
              </p:spPr>
              <p:txBody>
                <a:bodyPr rtlCol="0" anchor="ctr"/>
                <a:lstStyle/>
                <a:p>
                  <a:endParaRPr lang="en-GB" sz="1350"/>
                </a:p>
              </p:txBody>
            </p:sp>
            <p:sp>
              <p:nvSpPr>
                <p:cNvPr id="17" name="Freeform: Shape 16">
                  <a:extLst>
                    <a:ext uri="{FF2B5EF4-FFF2-40B4-BE49-F238E27FC236}">
                      <a16:creationId xmlns:a16="http://schemas.microsoft.com/office/drawing/2014/main" id="{F7CC09FB-26B6-6AEB-2154-794A6FACEBB4}"/>
                    </a:ext>
                  </a:extLst>
                </p:cNvPr>
                <p:cNvSpPr/>
                <p:nvPr/>
              </p:nvSpPr>
              <p:spPr>
                <a:xfrm>
                  <a:off x="2085022" y="1442370"/>
                  <a:ext cx="74771" cy="140874"/>
                </a:xfrm>
                <a:custGeom>
                  <a:avLst/>
                  <a:gdLst>
                    <a:gd name="connsiteX0" fmla="*/ 0 w 74771"/>
                    <a:gd name="connsiteY0" fmla="*/ 140875 h 140874"/>
                    <a:gd name="connsiteX1" fmla="*/ 13621 w 74771"/>
                    <a:gd name="connsiteY1" fmla="*/ 0 h 140874"/>
                    <a:gd name="connsiteX2" fmla="*/ 61341 w 74771"/>
                    <a:gd name="connsiteY2" fmla="*/ 0 h 140874"/>
                    <a:gd name="connsiteX3" fmla="*/ 74771 w 74771"/>
                    <a:gd name="connsiteY3" fmla="*/ 140875 h 140874"/>
                    <a:gd name="connsiteX4" fmla="*/ 48006 w 74771"/>
                    <a:gd name="connsiteY4" fmla="*/ 140875 h 140874"/>
                    <a:gd name="connsiteX5" fmla="*/ 46006 w 74771"/>
                    <a:gd name="connsiteY5" fmla="*/ 118110 h 140874"/>
                    <a:gd name="connsiteX6" fmla="*/ 28956 w 74771"/>
                    <a:gd name="connsiteY6" fmla="*/ 118110 h 140874"/>
                    <a:gd name="connsiteX7" fmla="*/ 27337 w 74771"/>
                    <a:gd name="connsiteY7" fmla="*/ 140875 h 140874"/>
                    <a:gd name="connsiteX8" fmla="*/ 0 w 74771"/>
                    <a:gd name="connsiteY8" fmla="*/ 140875 h 140874"/>
                    <a:gd name="connsiteX9" fmla="*/ 31147 w 74771"/>
                    <a:gd name="connsiteY9" fmla="*/ 95631 h 140874"/>
                    <a:gd name="connsiteX10" fmla="*/ 43910 w 74771"/>
                    <a:gd name="connsiteY10" fmla="*/ 95631 h 140874"/>
                    <a:gd name="connsiteX11" fmla="*/ 37719 w 74771"/>
                    <a:gd name="connsiteY11" fmla="*/ 24003 h 140874"/>
                    <a:gd name="connsiteX12" fmla="*/ 36385 w 74771"/>
                    <a:gd name="connsiteY12" fmla="*/ 24003 h 140874"/>
                    <a:gd name="connsiteX13" fmla="*/ 31147 w 74771"/>
                    <a:gd name="connsiteY13" fmla="*/ 95631 h 140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4771" h="140874">
                      <a:moveTo>
                        <a:pt x="0" y="140875"/>
                      </a:moveTo>
                      <a:lnTo>
                        <a:pt x="13621" y="0"/>
                      </a:lnTo>
                      <a:lnTo>
                        <a:pt x="61341" y="0"/>
                      </a:lnTo>
                      <a:lnTo>
                        <a:pt x="74771" y="140875"/>
                      </a:lnTo>
                      <a:lnTo>
                        <a:pt x="48006" y="140875"/>
                      </a:lnTo>
                      <a:lnTo>
                        <a:pt x="46006" y="118110"/>
                      </a:lnTo>
                      <a:lnTo>
                        <a:pt x="28956" y="118110"/>
                      </a:lnTo>
                      <a:lnTo>
                        <a:pt x="27337" y="140875"/>
                      </a:lnTo>
                      <a:lnTo>
                        <a:pt x="0" y="140875"/>
                      </a:lnTo>
                      <a:close/>
                      <a:moveTo>
                        <a:pt x="31147" y="95631"/>
                      </a:moveTo>
                      <a:lnTo>
                        <a:pt x="43910" y="95631"/>
                      </a:lnTo>
                      <a:lnTo>
                        <a:pt x="37719" y="24003"/>
                      </a:lnTo>
                      <a:lnTo>
                        <a:pt x="36385" y="24003"/>
                      </a:lnTo>
                      <a:lnTo>
                        <a:pt x="31147" y="95631"/>
                      </a:lnTo>
                      <a:close/>
                    </a:path>
                  </a:pathLst>
                </a:custGeom>
                <a:solidFill>
                  <a:srgbClr val="1D252D"/>
                </a:solidFill>
                <a:ln w="9525" cap="flat">
                  <a:noFill/>
                  <a:prstDash val="solid"/>
                  <a:miter/>
                </a:ln>
              </p:spPr>
              <p:txBody>
                <a:bodyPr rtlCol="0" anchor="ctr"/>
                <a:lstStyle/>
                <a:p>
                  <a:endParaRPr lang="en-GB" sz="1350"/>
                </a:p>
              </p:txBody>
            </p:sp>
            <p:sp>
              <p:nvSpPr>
                <p:cNvPr id="18" name="Freeform: Shape 17">
                  <a:extLst>
                    <a:ext uri="{FF2B5EF4-FFF2-40B4-BE49-F238E27FC236}">
                      <a16:creationId xmlns:a16="http://schemas.microsoft.com/office/drawing/2014/main" id="{5A0B687A-85E6-2D54-1948-E27C3D5E048D}"/>
                    </a:ext>
                  </a:extLst>
                </p:cNvPr>
                <p:cNvSpPr/>
                <p:nvPr/>
              </p:nvSpPr>
              <p:spPr>
                <a:xfrm>
                  <a:off x="2168366" y="1442370"/>
                  <a:ext cx="57245" cy="140874"/>
                </a:xfrm>
                <a:custGeom>
                  <a:avLst/>
                  <a:gdLst>
                    <a:gd name="connsiteX0" fmla="*/ 0 w 57245"/>
                    <a:gd name="connsiteY0" fmla="*/ 140875 h 140874"/>
                    <a:gd name="connsiteX1" fmla="*/ 0 w 57245"/>
                    <a:gd name="connsiteY1" fmla="*/ 0 h 140874"/>
                    <a:gd name="connsiteX2" fmla="*/ 28194 w 57245"/>
                    <a:gd name="connsiteY2" fmla="*/ 0 h 140874"/>
                    <a:gd name="connsiteX3" fmla="*/ 28194 w 57245"/>
                    <a:gd name="connsiteY3" fmla="*/ 116872 h 140874"/>
                    <a:gd name="connsiteX4" fmla="*/ 57245 w 57245"/>
                    <a:gd name="connsiteY4" fmla="*/ 116872 h 140874"/>
                    <a:gd name="connsiteX5" fmla="*/ 57245 w 57245"/>
                    <a:gd name="connsiteY5" fmla="*/ 140779 h 140874"/>
                    <a:gd name="connsiteX6" fmla="*/ 0 w 57245"/>
                    <a:gd name="connsiteY6" fmla="*/ 140779 h 140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245" h="140874">
                      <a:moveTo>
                        <a:pt x="0" y="140875"/>
                      </a:moveTo>
                      <a:lnTo>
                        <a:pt x="0" y="0"/>
                      </a:lnTo>
                      <a:lnTo>
                        <a:pt x="28194" y="0"/>
                      </a:lnTo>
                      <a:lnTo>
                        <a:pt x="28194" y="116872"/>
                      </a:lnTo>
                      <a:lnTo>
                        <a:pt x="57245" y="116872"/>
                      </a:lnTo>
                      <a:lnTo>
                        <a:pt x="57245" y="140779"/>
                      </a:lnTo>
                      <a:lnTo>
                        <a:pt x="0" y="140779"/>
                      </a:lnTo>
                      <a:close/>
                    </a:path>
                  </a:pathLst>
                </a:custGeom>
                <a:solidFill>
                  <a:srgbClr val="1D252D"/>
                </a:solidFill>
                <a:ln w="9525" cap="flat">
                  <a:noFill/>
                  <a:prstDash val="solid"/>
                  <a:miter/>
                </a:ln>
              </p:spPr>
              <p:txBody>
                <a:bodyPr rtlCol="0" anchor="ctr"/>
                <a:lstStyle/>
                <a:p>
                  <a:endParaRPr lang="en-GB" sz="1350"/>
                </a:p>
              </p:txBody>
            </p:sp>
            <p:sp>
              <p:nvSpPr>
                <p:cNvPr id="19" name="Freeform: Shape 18">
                  <a:extLst>
                    <a:ext uri="{FF2B5EF4-FFF2-40B4-BE49-F238E27FC236}">
                      <a16:creationId xmlns:a16="http://schemas.microsoft.com/office/drawing/2014/main" id="{69DB5673-1E43-1B4F-382B-F31CC5263876}"/>
                    </a:ext>
                  </a:extLst>
                </p:cNvPr>
                <p:cNvSpPr/>
                <p:nvPr/>
              </p:nvSpPr>
              <p:spPr>
                <a:xfrm>
                  <a:off x="2218943" y="1442370"/>
                  <a:ext cx="61626" cy="140874"/>
                </a:xfrm>
                <a:custGeom>
                  <a:avLst/>
                  <a:gdLst>
                    <a:gd name="connsiteX0" fmla="*/ 16764 w 61626"/>
                    <a:gd name="connsiteY0" fmla="*/ 140875 h 140874"/>
                    <a:gd name="connsiteX1" fmla="*/ 16764 w 61626"/>
                    <a:gd name="connsiteY1" fmla="*/ 27051 h 140874"/>
                    <a:gd name="connsiteX2" fmla="*/ 0 w 61626"/>
                    <a:gd name="connsiteY2" fmla="*/ 27051 h 140874"/>
                    <a:gd name="connsiteX3" fmla="*/ 0 w 61626"/>
                    <a:gd name="connsiteY3" fmla="*/ 0 h 140874"/>
                    <a:gd name="connsiteX4" fmla="*/ 61627 w 61626"/>
                    <a:gd name="connsiteY4" fmla="*/ 0 h 140874"/>
                    <a:gd name="connsiteX5" fmla="*/ 61627 w 61626"/>
                    <a:gd name="connsiteY5" fmla="*/ 27051 h 140874"/>
                    <a:gd name="connsiteX6" fmla="*/ 44863 w 61626"/>
                    <a:gd name="connsiteY6" fmla="*/ 27051 h 140874"/>
                    <a:gd name="connsiteX7" fmla="*/ 44863 w 61626"/>
                    <a:gd name="connsiteY7" fmla="*/ 140875 h 140874"/>
                    <a:gd name="connsiteX8" fmla="*/ 16669 w 61626"/>
                    <a:gd name="connsiteY8" fmla="*/ 140875 h 140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626" h="140874">
                      <a:moveTo>
                        <a:pt x="16764" y="140875"/>
                      </a:moveTo>
                      <a:lnTo>
                        <a:pt x="16764" y="27051"/>
                      </a:lnTo>
                      <a:lnTo>
                        <a:pt x="0" y="27051"/>
                      </a:lnTo>
                      <a:lnTo>
                        <a:pt x="0" y="0"/>
                      </a:lnTo>
                      <a:lnTo>
                        <a:pt x="61627" y="0"/>
                      </a:lnTo>
                      <a:lnTo>
                        <a:pt x="61627" y="27051"/>
                      </a:lnTo>
                      <a:lnTo>
                        <a:pt x="44863" y="27051"/>
                      </a:lnTo>
                      <a:lnTo>
                        <a:pt x="44863" y="140875"/>
                      </a:lnTo>
                      <a:lnTo>
                        <a:pt x="16669" y="140875"/>
                      </a:lnTo>
                      <a:close/>
                    </a:path>
                  </a:pathLst>
                </a:custGeom>
                <a:solidFill>
                  <a:srgbClr val="1D252D"/>
                </a:solidFill>
                <a:ln w="9525" cap="flat">
                  <a:noFill/>
                  <a:prstDash val="solid"/>
                  <a:miter/>
                </a:ln>
              </p:spPr>
              <p:txBody>
                <a:bodyPr rtlCol="0" anchor="ctr"/>
                <a:lstStyle/>
                <a:p>
                  <a:endParaRPr lang="en-GB" sz="1350"/>
                </a:p>
              </p:txBody>
            </p:sp>
            <p:sp>
              <p:nvSpPr>
                <p:cNvPr id="20" name="Freeform: Shape 19">
                  <a:extLst>
                    <a:ext uri="{FF2B5EF4-FFF2-40B4-BE49-F238E27FC236}">
                      <a16:creationId xmlns:a16="http://schemas.microsoft.com/office/drawing/2014/main" id="{BA7FC01F-55DB-041D-60EE-C37799139171}"/>
                    </a:ext>
                  </a:extLst>
                </p:cNvPr>
                <p:cNvSpPr/>
                <p:nvPr/>
              </p:nvSpPr>
              <p:spPr>
                <a:xfrm>
                  <a:off x="2288476" y="1442370"/>
                  <a:ext cx="69246" cy="140874"/>
                </a:xfrm>
                <a:custGeom>
                  <a:avLst/>
                  <a:gdLst>
                    <a:gd name="connsiteX0" fmla="*/ 0 w 69246"/>
                    <a:gd name="connsiteY0" fmla="*/ 140875 h 140874"/>
                    <a:gd name="connsiteX1" fmla="*/ 0 w 69246"/>
                    <a:gd name="connsiteY1" fmla="*/ 0 h 140874"/>
                    <a:gd name="connsiteX2" fmla="*/ 28003 w 69246"/>
                    <a:gd name="connsiteY2" fmla="*/ 0 h 140874"/>
                    <a:gd name="connsiteX3" fmla="*/ 28003 w 69246"/>
                    <a:gd name="connsiteY3" fmla="*/ 50292 h 140874"/>
                    <a:gd name="connsiteX4" fmla="*/ 41243 w 69246"/>
                    <a:gd name="connsiteY4" fmla="*/ 50292 h 140874"/>
                    <a:gd name="connsiteX5" fmla="*/ 41243 w 69246"/>
                    <a:gd name="connsiteY5" fmla="*/ 0 h 140874"/>
                    <a:gd name="connsiteX6" fmla="*/ 69247 w 69246"/>
                    <a:gd name="connsiteY6" fmla="*/ 0 h 140874"/>
                    <a:gd name="connsiteX7" fmla="*/ 69247 w 69246"/>
                    <a:gd name="connsiteY7" fmla="*/ 140875 h 140874"/>
                    <a:gd name="connsiteX8" fmla="*/ 41243 w 69246"/>
                    <a:gd name="connsiteY8" fmla="*/ 140875 h 140874"/>
                    <a:gd name="connsiteX9" fmla="*/ 41243 w 69246"/>
                    <a:gd name="connsiteY9" fmla="*/ 76962 h 140874"/>
                    <a:gd name="connsiteX10" fmla="*/ 28003 w 69246"/>
                    <a:gd name="connsiteY10" fmla="*/ 76962 h 140874"/>
                    <a:gd name="connsiteX11" fmla="*/ 28003 w 69246"/>
                    <a:gd name="connsiteY11" fmla="*/ 140875 h 140874"/>
                    <a:gd name="connsiteX12" fmla="*/ 0 w 69246"/>
                    <a:gd name="connsiteY12" fmla="*/ 140875 h 140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246" h="140874">
                      <a:moveTo>
                        <a:pt x="0" y="140875"/>
                      </a:moveTo>
                      <a:lnTo>
                        <a:pt x="0" y="0"/>
                      </a:lnTo>
                      <a:lnTo>
                        <a:pt x="28003" y="0"/>
                      </a:lnTo>
                      <a:lnTo>
                        <a:pt x="28003" y="50292"/>
                      </a:lnTo>
                      <a:lnTo>
                        <a:pt x="41243" y="50292"/>
                      </a:lnTo>
                      <a:lnTo>
                        <a:pt x="41243" y="0"/>
                      </a:lnTo>
                      <a:lnTo>
                        <a:pt x="69247" y="0"/>
                      </a:lnTo>
                      <a:lnTo>
                        <a:pt x="69247" y="140875"/>
                      </a:lnTo>
                      <a:lnTo>
                        <a:pt x="41243" y="140875"/>
                      </a:lnTo>
                      <a:lnTo>
                        <a:pt x="41243" y="76962"/>
                      </a:lnTo>
                      <a:lnTo>
                        <a:pt x="28003" y="76962"/>
                      </a:lnTo>
                      <a:lnTo>
                        <a:pt x="28003" y="140875"/>
                      </a:lnTo>
                      <a:lnTo>
                        <a:pt x="0" y="140875"/>
                      </a:lnTo>
                      <a:close/>
                    </a:path>
                  </a:pathLst>
                </a:custGeom>
                <a:solidFill>
                  <a:srgbClr val="1D252D"/>
                </a:solidFill>
                <a:ln w="9525" cap="flat">
                  <a:noFill/>
                  <a:prstDash val="solid"/>
                  <a:miter/>
                </a:ln>
              </p:spPr>
              <p:txBody>
                <a:bodyPr rtlCol="0" anchor="ctr"/>
                <a:lstStyle/>
                <a:p>
                  <a:endParaRPr lang="en-GB" sz="1350"/>
                </a:p>
              </p:txBody>
            </p:sp>
          </p:grpSp>
        </p:grpSp>
        <p:grpSp>
          <p:nvGrpSpPr>
            <p:cNvPr id="21" name="Graphic 7">
              <a:extLst>
                <a:ext uri="{FF2B5EF4-FFF2-40B4-BE49-F238E27FC236}">
                  <a16:creationId xmlns:a16="http://schemas.microsoft.com/office/drawing/2014/main" id="{159FA466-914D-B348-B79C-6E55DCAD49F7}"/>
                </a:ext>
              </a:extLst>
            </p:cNvPr>
            <p:cNvGrpSpPr/>
            <p:nvPr/>
          </p:nvGrpSpPr>
          <p:grpSpPr>
            <a:xfrm>
              <a:off x="1785937" y="1177956"/>
              <a:ext cx="524160" cy="229457"/>
              <a:chOff x="1785937" y="1177956"/>
              <a:chExt cx="524160" cy="229457"/>
            </a:xfrm>
          </p:grpSpPr>
          <p:sp>
            <p:nvSpPr>
              <p:cNvPr id="22" name="Freeform: Shape 21">
                <a:extLst>
                  <a:ext uri="{FF2B5EF4-FFF2-40B4-BE49-F238E27FC236}">
                    <a16:creationId xmlns:a16="http://schemas.microsoft.com/office/drawing/2014/main" id="{ED64C03F-1D59-6BED-00D5-5EC3000B61A5}"/>
                  </a:ext>
                </a:extLst>
              </p:cNvPr>
              <p:cNvSpPr/>
              <p:nvPr/>
            </p:nvSpPr>
            <p:spPr>
              <a:xfrm>
                <a:off x="1785937" y="1177956"/>
                <a:ext cx="524160" cy="229457"/>
              </a:xfrm>
              <a:custGeom>
                <a:avLst/>
                <a:gdLst>
                  <a:gd name="connsiteX0" fmla="*/ 0 w 524160"/>
                  <a:gd name="connsiteY0" fmla="*/ 0 h 229457"/>
                  <a:gd name="connsiteX1" fmla="*/ 0 w 524160"/>
                  <a:gd name="connsiteY1" fmla="*/ 229457 h 229457"/>
                  <a:gd name="connsiteX2" fmla="*/ 524161 w 524160"/>
                  <a:gd name="connsiteY2" fmla="*/ 194405 h 229457"/>
                  <a:gd name="connsiteX3" fmla="*/ 524161 w 524160"/>
                  <a:gd name="connsiteY3" fmla="*/ 0 h 229457"/>
                  <a:gd name="connsiteX4" fmla="*/ 0 w 524160"/>
                  <a:gd name="connsiteY4" fmla="*/ 0 h 2294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160" h="229457">
                    <a:moveTo>
                      <a:pt x="0" y="0"/>
                    </a:moveTo>
                    <a:lnTo>
                      <a:pt x="0" y="229457"/>
                    </a:lnTo>
                    <a:lnTo>
                      <a:pt x="524161" y="194405"/>
                    </a:lnTo>
                    <a:lnTo>
                      <a:pt x="524161" y="0"/>
                    </a:lnTo>
                    <a:lnTo>
                      <a:pt x="0" y="0"/>
                    </a:lnTo>
                    <a:close/>
                  </a:path>
                </a:pathLst>
              </a:custGeom>
              <a:solidFill>
                <a:srgbClr val="49C5B1"/>
              </a:solidFill>
              <a:ln w="9525" cap="flat">
                <a:noFill/>
                <a:prstDash val="solid"/>
                <a:miter/>
              </a:ln>
            </p:spPr>
            <p:txBody>
              <a:bodyPr rtlCol="0" anchor="ctr"/>
              <a:lstStyle/>
              <a:p>
                <a:endParaRPr lang="en-GB" sz="1350"/>
              </a:p>
            </p:txBody>
          </p:sp>
          <p:grpSp>
            <p:nvGrpSpPr>
              <p:cNvPr id="23" name="Graphic 7">
                <a:extLst>
                  <a:ext uri="{FF2B5EF4-FFF2-40B4-BE49-F238E27FC236}">
                    <a16:creationId xmlns:a16="http://schemas.microsoft.com/office/drawing/2014/main" id="{6C901F8F-A522-0ED1-C156-3B061BD20E5A}"/>
                  </a:ext>
                </a:extLst>
              </p:cNvPr>
              <p:cNvGrpSpPr/>
              <p:nvPr/>
            </p:nvGrpSpPr>
            <p:grpSpPr>
              <a:xfrm>
                <a:off x="1813559" y="1210246"/>
                <a:ext cx="471392" cy="140874"/>
                <a:chOff x="1813559" y="1210246"/>
                <a:chExt cx="471392" cy="140874"/>
              </a:xfrm>
              <a:solidFill>
                <a:srgbClr val="1D252D"/>
              </a:solidFill>
            </p:grpSpPr>
            <p:grpSp>
              <p:nvGrpSpPr>
                <p:cNvPr id="24" name="Graphic 7">
                  <a:extLst>
                    <a:ext uri="{FF2B5EF4-FFF2-40B4-BE49-F238E27FC236}">
                      <a16:creationId xmlns:a16="http://schemas.microsoft.com/office/drawing/2014/main" id="{2FBCCD3D-A816-F97F-D093-40C35CC9A823}"/>
                    </a:ext>
                  </a:extLst>
                </p:cNvPr>
                <p:cNvGrpSpPr/>
                <p:nvPr/>
              </p:nvGrpSpPr>
              <p:grpSpPr>
                <a:xfrm>
                  <a:off x="1813559" y="1210246"/>
                  <a:ext cx="471392" cy="140874"/>
                  <a:chOff x="1813559" y="1210246"/>
                  <a:chExt cx="471392" cy="140874"/>
                </a:xfrm>
                <a:solidFill>
                  <a:srgbClr val="1D252D"/>
                </a:solidFill>
              </p:grpSpPr>
              <p:sp>
                <p:nvSpPr>
                  <p:cNvPr id="25" name="Freeform: Shape 24">
                    <a:extLst>
                      <a:ext uri="{FF2B5EF4-FFF2-40B4-BE49-F238E27FC236}">
                        <a16:creationId xmlns:a16="http://schemas.microsoft.com/office/drawing/2014/main" id="{C6614537-3C73-286B-1B28-9FB73728CC6D}"/>
                      </a:ext>
                    </a:extLst>
                  </p:cNvPr>
                  <p:cNvSpPr/>
                  <p:nvPr/>
                </p:nvSpPr>
                <p:spPr>
                  <a:xfrm>
                    <a:off x="1813559" y="1210246"/>
                    <a:ext cx="109823" cy="140874"/>
                  </a:xfrm>
                  <a:custGeom>
                    <a:avLst/>
                    <a:gdLst>
                      <a:gd name="connsiteX0" fmla="*/ 0 w 109823"/>
                      <a:gd name="connsiteY0" fmla="*/ 140875 h 140874"/>
                      <a:gd name="connsiteX1" fmla="*/ 0 w 109823"/>
                      <a:gd name="connsiteY1" fmla="*/ 0 h 140874"/>
                      <a:gd name="connsiteX2" fmla="*/ 42958 w 109823"/>
                      <a:gd name="connsiteY2" fmla="*/ 0 h 140874"/>
                      <a:gd name="connsiteX3" fmla="*/ 54769 w 109823"/>
                      <a:gd name="connsiteY3" fmla="*/ 85916 h 140874"/>
                      <a:gd name="connsiteX4" fmla="*/ 66580 w 109823"/>
                      <a:gd name="connsiteY4" fmla="*/ 0 h 140874"/>
                      <a:gd name="connsiteX5" fmla="*/ 109823 w 109823"/>
                      <a:gd name="connsiteY5" fmla="*/ 0 h 140874"/>
                      <a:gd name="connsiteX6" fmla="*/ 109823 w 109823"/>
                      <a:gd name="connsiteY6" fmla="*/ 140875 h 140874"/>
                      <a:gd name="connsiteX7" fmla="*/ 84106 w 109823"/>
                      <a:gd name="connsiteY7" fmla="*/ 140875 h 140874"/>
                      <a:gd name="connsiteX8" fmla="*/ 84106 w 109823"/>
                      <a:gd name="connsiteY8" fmla="*/ 39338 h 140874"/>
                      <a:gd name="connsiteX9" fmla="*/ 67913 w 109823"/>
                      <a:gd name="connsiteY9" fmla="*/ 140875 h 140874"/>
                      <a:gd name="connsiteX10" fmla="*/ 42672 w 109823"/>
                      <a:gd name="connsiteY10" fmla="*/ 140875 h 140874"/>
                      <a:gd name="connsiteX11" fmla="*/ 25432 w 109823"/>
                      <a:gd name="connsiteY11" fmla="*/ 39338 h 140874"/>
                      <a:gd name="connsiteX12" fmla="*/ 25432 w 109823"/>
                      <a:gd name="connsiteY12" fmla="*/ 140875 h 140874"/>
                      <a:gd name="connsiteX13" fmla="*/ 0 w 109823"/>
                      <a:gd name="connsiteY13" fmla="*/ 140875 h 140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823" h="140874">
                        <a:moveTo>
                          <a:pt x="0" y="140875"/>
                        </a:moveTo>
                        <a:lnTo>
                          <a:pt x="0" y="0"/>
                        </a:lnTo>
                        <a:lnTo>
                          <a:pt x="42958" y="0"/>
                        </a:lnTo>
                        <a:lnTo>
                          <a:pt x="54769" y="85916"/>
                        </a:lnTo>
                        <a:lnTo>
                          <a:pt x="66580" y="0"/>
                        </a:lnTo>
                        <a:lnTo>
                          <a:pt x="109823" y="0"/>
                        </a:lnTo>
                        <a:lnTo>
                          <a:pt x="109823" y="140875"/>
                        </a:lnTo>
                        <a:lnTo>
                          <a:pt x="84106" y="140875"/>
                        </a:lnTo>
                        <a:lnTo>
                          <a:pt x="84106" y="39338"/>
                        </a:lnTo>
                        <a:lnTo>
                          <a:pt x="67913" y="140875"/>
                        </a:lnTo>
                        <a:lnTo>
                          <a:pt x="42672" y="140875"/>
                        </a:lnTo>
                        <a:lnTo>
                          <a:pt x="25432" y="39338"/>
                        </a:lnTo>
                        <a:lnTo>
                          <a:pt x="25432" y="140875"/>
                        </a:lnTo>
                        <a:lnTo>
                          <a:pt x="0" y="140875"/>
                        </a:lnTo>
                        <a:close/>
                      </a:path>
                    </a:pathLst>
                  </a:custGeom>
                  <a:solidFill>
                    <a:srgbClr val="1D252D"/>
                  </a:solidFill>
                  <a:ln w="9525" cap="flat">
                    <a:noFill/>
                    <a:prstDash val="solid"/>
                    <a:miter/>
                  </a:ln>
                </p:spPr>
                <p:txBody>
                  <a:bodyPr rtlCol="0" anchor="ctr"/>
                  <a:lstStyle/>
                  <a:p>
                    <a:endParaRPr lang="en-GB" sz="1350"/>
                  </a:p>
                </p:txBody>
              </p:sp>
              <p:sp>
                <p:nvSpPr>
                  <p:cNvPr id="26" name="Freeform: Shape 25">
                    <a:extLst>
                      <a:ext uri="{FF2B5EF4-FFF2-40B4-BE49-F238E27FC236}">
                        <a16:creationId xmlns:a16="http://schemas.microsoft.com/office/drawing/2014/main" id="{01A7306E-6DB3-E1EF-041D-23D0B4DCCE22}"/>
                      </a:ext>
                    </a:extLst>
                  </p:cNvPr>
                  <p:cNvSpPr/>
                  <p:nvPr/>
                </p:nvSpPr>
                <p:spPr>
                  <a:xfrm>
                    <a:off x="1935861" y="1210246"/>
                    <a:ext cx="58197" cy="140874"/>
                  </a:xfrm>
                  <a:custGeom>
                    <a:avLst/>
                    <a:gdLst>
                      <a:gd name="connsiteX0" fmla="*/ 0 w 58197"/>
                      <a:gd name="connsiteY0" fmla="*/ 140875 h 140874"/>
                      <a:gd name="connsiteX1" fmla="*/ 0 w 58197"/>
                      <a:gd name="connsiteY1" fmla="*/ 0 h 140874"/>
                      <a:gd name="connsiteX2" fmla="*/ 56388 w 58197"/>
                      <a:gd name="connsiteY2" fmla="*/ 0 h 140874"/>
                      <a:gd name="connsiteX3" fmla="*/ 56388 w 58197"/>
                      <a:gd name="connsiteY3" fmla="*/ 27241 h 140874"/>
                      <a:gd name="connsiteX4" fmla="*/ 28670 w 58197"/>
                      <a:gd name="connsiteY4" fmla="*/ 27241 h 140874"/>
                      <a:gd name="connsiteX5" fmla="*/ 28670 w 58197"/>
                      <a:gd name="connsiteY5" fmla="*/ 54578 h 140874"/>
                      <a:gd name="connsiteX6" fmla="*/ 55245 w 58197"/>
                      <a:gd name="connsiteY6" fmla="*/ 54578 h 140874"/>
                      <a:gd name="connsiteX7" fmla="*/ 55245 w 58197"/>
                      <a:gd name="connsiteY7" fmla="*/ 81153 h 140874"/>
                      <a:gd name="connsiteX8" fmla="*/ 28670 w 58197"/>
                      <a:gd name="connsiteY8" fmla="*/ 81153 h 140874"/>
                      <a:gd name="connsiteX9" fmla="*/ 28670 w 58197"/>
                      <a:gd name="connsiteY9" fmla="*/ 113443 h 140874"/>
                      <a:gd name="connsiteX10" fmla="*/ 58198 w 58197"/>
                      <a:gd name="connsiteY10" fmla="*/ 113443 h 140874"/>
                      <a:gd name="connsiteX11" fmla="*/ 58198 w 58197"/>
                      <a:gd name="connsiteY11" fmla="*/ 140779 h 140874"/>
                      <a:gd name="connsiteX12" fmla="*/ 0 w 58197"/>
                      <a:gd name="connsiteY12" fmla="*/ 140779 h 140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8197" h="140874">
                        <a:moveTo>
                          <a:pt x="0" y="140875"/>
                        </a:moveTo>
                        <a:lnTo>
                          <a:pt x="0" y="0"/>
                        </a:lnTo>
                        <a:lnTo>
                          <a:pt x="56388" y="0"/>
                        </a:lnTo>
                        <a:lnTo>
                          <a:pt x="56388" y="27241"/>
                        </a:lnTo>
                        <a:lnTo>
                          <a:pt x="28670" y="27241"/>
                        </a:lnTo>
                        <a:lnTo>
                          <a:pt x="28670" y="54578"/>
                        </a:lnTo>
                        <a:lnTo>
                          <a:pt x="55245" y="54578"/>
                        </a:lnTo>
                        <a:lnTo>
                          <a:pt x="55245" y="81153"/>
                        </a:lnTo>
                        <a:lnTo>
                          <a:pt x="28670" y="81153"/>
                        </a:lnTo>
                        <a:lnTo>
                          <a:pt x="28670" y="113443"/>
                        </a:lnTo>
                        <a:lnTo>
                          <a:pt x="58198" y="113443"/>
                        </a:lnTo>
                        <a:lnTo>
                          <a:pt x="58198" y="140779"/>
                        </a:lnTo>
                        <a:lnTo>
                          <a:pt x="0" y="140779"/>
                        </a:lnTo>
                        <a:close/>
                      </a:path>
                    </a:pathLst>
                  </a:custGeom>
                  <a:solidFill>
                    <a:srgbClr val="1D252D"/>
                  </a:solidFill>
                  <a:ln w="9525" cap="flat">
                    <a:noFill/>
                    <a:prstDash val="solid"/>
                    <a:miter/>
                  </a:ln>
                </p:spPr>
                <p:txBody>
                  <a:bodyPr rtlCol="0" anchor="ctr"/>
                  <a:lstStyle/>
                  <a:p>
                    <a:endParaRPr lang="en-GB" sz="1350"/>
                  </a:p>
                </p:txBody>
              </p:sp>
              <p:sp>
                <p:nvSpPr>
                  <p:cNvPr id="27" name="Freeform: Shape 26">
                    <a:extLst>
                      <a:ext uri="{FF2B5EF4-FFF2-40B4-BE49-F238E27FC236}">
                        <a16:creationId xmlns:a16="http://schemas.microsoft.com/office/drawing/2014/main" id="{A66F7668-D6D3-F5DC-27D7-4D041B0E7FB1}"/>
                      </a:ext>
                    </a:extLst>
                  </p:cNvPr>
                  <p:cNvSpPr/>
                  <p:nvPr/>
                </p:nvSpPr>
                <p:spPr>
                  <a:xfrm>
                    <a:off x="2082641" y="1210246"/>
                    <a:ext cx="61626" cy="140874"/>
                  </a:xfrm>
                  <a:custGeom>
                    <a:avLst/>
                    <a:gdLst>
                      <a:gd name="connsiteX0" fmla="*/ 16764 w 61626"/>
                      <a:gd name="connsiteY0" fmla="*/ 140875 h 140874"/>
                      <a:gd name="connsiteX1" fmla="*/ 16764 w 61626"/>
                      <a:gd name="connsiteY1" fmla="*/ 27051 h 140874"/>
                      <a:gd name="connsiteX2" fmla="*/ 0 w 61626"/>
                      <a:gd name="connsiteY2" fmla="*/ 27051 h 140874"/>
                      <a:gd name="connsiteX3" fmla="*/ 0 w 61626"/>
                      <a:gd name="connsiteY3" fmla="*/ 0 h 140874"/>
                      <a:gd name="connsiteX4" fmla="*/ 61627 w 61626"/>
                      <a:gd name="connsiteY4" fmla="*/ 0 h 140874"/>
                      <a:gd name="connsiteX5" fmla="*/ 61627 w 61626"/>
                      <a:gd name="connsiteY5" fmla="*/ 27051 h 140874"/>
                      <a:gd name="connsiteX6" fmla="*/ 44863 w 61626"/>
                      <a:gd name="connsiteY6" fmla="*/ 27051 h 140874"/>
                      <a:gd name="connsiteX7" fmla="*/ 44863 w 61626"/>
                      <a:gd name="connsiteY7" fmla="*/ 140875 h 140874"/>
                      <a:gd name="connsiteX8" fmla="*/ 16669 w 61626"/>
                      <a:gd name="connsiteY8" fmla="*/ 140875 h 140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626" h="140874">
                        <a:moveTo>
                          <a:pt x="16764" y="140875"/>
                        </a:moveTo>
                        <a:lnTo>
                          <a:pt x="16764" y="27051"/>
                        </a:lnTo>
                        <a:lnTo>
                          <a:pt x="0" y="27051"/>
                        </a:lnTo>
                        <a:lnTo>
                          <a:pt x="0" y="0"/>
                        </a:lnTo>
                        <a:lnTo>
                          <a:pt x="61627" y="0"/>
                        </a:lnTo>
                        <a:lnTo>
                          <a:pt x="61627" y="27051"/>
                        </a:lnTo>
                        <a:lnTo>
                          <a:pt x="44863" y="27051"/>
                        </a:lnTo>
                        <a:lnTo>
                          <a:pt x="44863" y="140875"/>
                        </a:lnTo>
                        <a:lnTo>
                          <a:pt x="16669" y="140875"/>
                        </a:lnTo>
                        <a:close/>
                      </a:path>
                    </a:pathLst>
                  </a:custGeom>
                  <a:solidFill>
                    <a:srgbClr val="1D252D"/>
                  </a:solidFill>
                  <a:ln w="9525" cap="flat">
                    <a:noFill/>
                    <a:prstDash val="solid"/>
                    <a:miter/>
                  </a:ln>
                </p:spPr>
                <p:txBody>
                  <a:bodyPr rtlCol="0" anchor="ctr"/>
                  <a:lstStyle/>
                  <a:p>
                    <a:endParaRPr lang="en-GB" sz="1350"/>
                  </a:p>
                </p:txBody>
              </p:sp>
              <p:sp>
                <p:nvSpPr>
                  <p:cNvPr id="28" name="Freeform: Shape 27">
                    <a:extLst>
                      <a:ext uri="{FF2B5EF4-FFF2-40B4-BE49-F238E27FC236}">
                        <a16:creationId xmlns:a16="http://schemas.microsoft.com/office/drawing/2014/main" id="{760862B3-0CC2-6A8B-7403-021AAD69BA27}"/>
                      </a:ext>
                    </a:extLst>
                  </p:cNvPr>
                  <p:cNvSpPr/>
                  <p:nvPr/>
                </p:nvSpPr>
                <p:spPr>
                  <a:xfrm>
                    <a:off x="2144363" y="1210246"/>
                    <a:ext cx="74771" cy="140874"/>
                  </a:xfrm>
                  <a:custGeom>
                    <a:avLst/>
                    <a:gdLst>
                      <a:gd name="connsiteX0" fmla="*/ 0 w 74771"/>
                      <a:gd name="connsiteY0" fmla="*/ 140875 h 140874"/>
                      <a:gd name="connsiteX1" fmla="*/ 13621 w 74771"/>
                      <a:gd name="connsiteY1" fmla="*/ 0 h 140874"/>
                      <a:gd name="connsiteX2" fmla="*/ 61341 w 74771"/>
                      <a:gd name="connsiteY2" fmla="*/ 0 h 140874"/>
                      <a:gd name="connsiteX3" fmla="*/ 74771 w 74771"/>
                      <a:gd name="connsiteY3" fmla="*/ 140875 h 140874"/>
                      <a:gd name="connsiteX4" fmla="*/ 48006 w 74771"/>
                      <a:gd name="connsiteY4" fmla="*/ 140875 h 140874"/>
                      <a:gd name="connsiteX5" fmla="*/ 46006 w 74771"/>
                      <a:gd name="connsiteY5" fmla="*/ 118110 h 140874"/>
                      <a:gd name="connsiteX6" fmla="*/ 28956 w 74771"/>
                      <a:gd name="connsiteY6" fmla="*/ 118110 h 140874"/>
                      <a:gd name="connsiteX7" fmla="*/ 27337 w 74771"/>
                      <a:gd name="connsiteY7" fmla="*/ 140875 h 140874"/>
                      <a:gd name="connsiteX8" fmla="*/ 0 w 74771"/>
                      <a:gd name="connsiteY8" fmla="*/ 140875 h 140874"/>
                      <a:gd name="connsiteX9" fmla="*/ 31147 w 74771"/>
                      <a:gd name="connsiteY9" fmla="*/ 95631 h 140874"/>
                      <a:gd name="connsiteX10" fmla="*/ 43910 w 74771"/>
                      <a:gd name="connsiteY10" fmla="*/ 95631 h 140874"/>
                      <a:gd name="connsiteX11" fmla="*/ 37719 w 74771"/>
                      <a:gd name="connsiteY11" fmla="*/ 24003 h 140874"/>
                      <a:gd name="connsiteX12" fmla="*/ 36385 w 74771"/>
                      <a:gd name="connsiteY12" fmla="*/ 24003 h 140874"/>
                      <a:gd name="connsiteX13" fmla="*/ 31147 w 74771"/>
                      <a:gd name="connsiteY13" fmla="*/ 95631 h 140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4771" h="140874">
                        <a:moveTo>
                          <a:pt x="0" y="140875"/>
                        </a:moveTo>
                        <a:lnTo>
                          <a:pt x="13621" y="0"/>
                        </a:lnTo>
                        <a:lnTo>
                          <a:pt x="61341" y="0"/>
                        </a:lnTo>
                        <a:lnTo>
                          <a:pt x="74771" y="140875"/>
                        </a:lnTo>
                        <a:lnTo>
                          <a:pt x="48006" y="140875"/>
                        </a:lnTo>
                        <a:lnTo>
                          <a:pt x="46006" y="118110"/>
                        </a:lnTo>
                        <a:lnTo>
                          <a:pt x="28956" y="118110"/>
                        </a:lnTo>
                        <a:lnTo>
                          <a:pt x="27337" y="140875"/>
                        </a:lnTo>
                        <a:lnTo>
                          <a:pt x="0" y="140875"/>
                        </a:lnTo>
                        <a:close/>
                        <a:moveTo>
                          <a:pt x="31147" y="95631"/>
                        </a:moveTo>
                        <a:lnTo>
                          <a:pt x="43910" y="95631"/>
                        </a:lnTo>
                        <a:lnTo>
                          <a:pt x="37719" y="24003"/>
                        </a:lnTo>
                        <a:lnTo>
                          <a:pt x="36385" y="24003"/>
                        </a:lnTo>
                        <a:lnTo>
                          <a:pt x="31147" y="95631"/>
                        </a:lnTo>
                        <a:close/>
                      </a:path>
                    </a:pathLst>
                  </a:custGeom>
                  <a:solidFill>
                    <a:srgbClr val="1D252D"/>
                  </a:solidFill>
                  <a:ln w="9525" cap="flat">
                    <a:noFill/>
                    <a:prstDash val="solid"/>
                    <a:miter/>
                  </a:ln>
                </p:spPr>
                <p:txBody>
                  <a:bodyPr rtlCol="0" anchor="ctr"/>
                  <a:lstStyle/>
                  <a:p>
                    <a:endParaRPr lang="en-GB" sz="1350"/>
                  </a:p>
                </p:txBody>
              </p:sp>
              <p:sp>
                <p:nvSpPr>
                  <p:cNvPr id="29" name="Freeform: Shape 28">
                    <a:extLst>
                      <a:ext uri="{FF2B5EF4-FFF2-40B4-BE49-F238E27FC236}">
                        <a16:creationId xmlns:a16="http://schemas.microsoft.com/office/drawing/2014/main" id="{772E28EC-87CD-85F2-528E-127747E1E15C}"/>
                      </a:ext>
                    </a:extLst>
                  </p:cNvPr>
                  <p:cNvSpPr/>
                  <p:nvPr/>
                </p:nvSpPr>
                <p:spPr>
                  <a:xfrm>
                    <a:off x="2227706" y="1210246"/>
                    <a:ext cx="57245" cy="140874"/>
                  </a:xfrm>
                  <a:custGeom>
                    <a:avLst/>
                    <a:gdLst>
                      <a:gd name="connsiteX0" fmla="*/ 0 w 57245"/>
                      <a:gd name="connsiteY0" fmla="*/ 140875 h 140874"/>
                      <a:gd name="connsiteX1" fmla="*/ 0 w 57245"/>
                      <a:gd name="connsiteY1" fmla="*/ 0 h 140874"/>
                      <a:gd name="connsiteX2" fmla="*/ 28194 w 57245"/>
                      <a:gd name="connsiteY2" fmla="*/ 0 h 140874"/>
                      <a:gd name="connsiteX3" fmla="*/ 28194 w 57245"/>
                      <a:gd name="connsiteY3" fmla="*/ 116872 h 140874"/>
                      <a:gd name="connsiteX4" fmla="*/ 57245 w 57245"/>
                      <a:gd name="connsiteY4" fmla="*/ 116872 h 140874"/>
                      <a:gd name="connsiteX5" fmla="*/ 57245 w 57245"/>
                      <a:gd name="connsiteY5" fmla="*/ 140779 h 140874"/>
                      <a:gd name="connsiteX6" fmla="*/ 0 w 57245"/>
                      <a:gd name="connsiteY6" fmla="*/ 140779 h 140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245" h="140874">
                        <a:moveTo>
                          <a:pt x="0" y="140875"/>
                        </a:moveTo>
                        <a:lnTo>
                          <a:pt x="0" y="0"/>
                        </a:lnTo>
                        <a:lnTo>
                          <a:pt x="28194" y="0"/>
                        </a:lnTo>
                        <a:lnTo>
                          <a:pt x="28194" y="116872"/>
                        </a:lnTo>
                        <a:lnTo>
                          <a:pt x="57245" y="116872"/>
                        </a:lnTo>
                        <a:lnTo>
                          <a:pt x="57245" y="140779"/>
                        </a:lnTo>
                        <a:lnTo>
                          <a:pt x="0" y="140779"/>
                        </a:lnTo>
                        <a:close/>
                      </a:path>
                    </a:pathLst>
                  </a:custGeom>
                  <a:solidFill>
                    <a:srgbClr val="1D252D"/>
                  </a:solidFill>
                  <a:ln w="9525" cap="flat">
                    <a:noFill/>
                    <a:prstDash val="solid"/>
                    <a:miter/>
                  </a:ln>
                </p:spPr>
                <p:txBody>
                  <a:bodyPr rtlCol="0" anchor="ctr"/>
                  <a:lstStyle/>
                  <a:p>
                    <a:endParaRPr lang="en-GB" sz="1350"/>
                  </a:p>
                </p:txBody>
              </p:sp>
            </p:grpSp>
            <p:sp>
              <p:nvSpPr>
                <p:cNvPr id="30" name="Freeform: Shape 29">
                  <a:extLst>
                    <a:ext uri="{FF2B5EF4-FFF2-40B4-BE49-F238E27FC236}">
                      <a16:creationId xmlns:a16="http://schemas.microsoft.com/office/drawing/2014/main" id="{B5081A57-1A71-677C-3D50-AD253CDA2567}"/>
                    </a:ext>
                  </a:extLst>
                </p:cNvPr>
                <p:cNvSpPr/>
                <p:nvPr/>
              </p:nvSpPr>
              <p:spPr>
                <a:xfrm>
                  <a:off x="2003297" y="1210246"/>
                  <a:ext cx="71437" cy="140874"/>
                </a:xfrm>
                <a:custGeom>
                  <a:avLst/>
                  <a:gdLst>
                    <a:gd name="connsiteX0" fmla="*/ 45815 w 71437"/>
                    <a:gd name="connsiteY0" fmla="*/ 69914 h 140874"/>
                    <a:gd name="connsiteX1" fmla="*/ 29051 w 71437"/>
                    <a:gd name="connsiteY1" fmla="*/ 0 h 140874"/>
                    <a:gd name="connsiteX2" fmla="*/ 0 w 71437"/>
                    <a:gd name="connsiteY2" fmla="*/ 0 h 140874"/>
                    <a:gd name="connsiteX3" fmla="*/ 0 w 71437"/>
                    <a:gd name="connsiteY3" fmla="*/ 140875 h 140874"/>
                    <a:gd name="connsiteX4" fmla="*/ 26003 w 71437"/>
                    <a:gd name="connsiteY4" fmla="*/ 140875 h 140874"/>
                    <a:gd name="connsiteX5" fmla="*/ 26003 w 71437"/>
                    <a:gd name="connsiteY5" fmla="*/ 67913 h 140874"/>
                    <a:gd name="connsiteX6" fmla="*/ 43910 w 71437"/>
                    <a:gd name="connsiteY6" fmla="*/ 140875 h 140874"/>
                    <a:gd name="connsiteX7" fmla="*/ 71438 w 71437"/>
                    <a:gd name="connsiteY7" fmla="*/ 140875 h 140874"/>
                    <a:gd name="connsiteX8" fmla="*/ 71438 w 71437"/>
                    <a:gd name="connsiteY8" fmla="*/ 0 h 140874"/>
                    <a:gd name="connsiteX9" fmla="*/ 45815 w 71437"/>
                    <a:gd name="connsiteY9" fmla="*/ 0 h 140874"/>
                    <a:gd name="connsiteX10" fmla="*/ 45815 w 71437"/>
                    <a:gd name="connsiteY10" fmla="*/ 69914 h 140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1437" h="140874">
                      <a:moveTo>
                        <a:pt x="45815" y="69914"/>
                      </a:moveTo>
                      <a:lnTo>
                        <a:pt x="29051" y="0"/>
                      </a:lnTo>
                      <a:lnTo>
                        <a:pt x="0" y="0"/>
                      </a:lnTo>
                      <a:lnTo>
                        <a:pt x="0" y="140875"/>
                      </a:lnTo>
                      <a:lnTo>
                        <a:pt x="26003" y="140875"/>
                      </a:lnTo>
                      <a:lnTo>
                        <a:pt x="26003" y="67913"/>
                      </a:lnTo>
                      <a:lnTo>
                        <a:pt x="43910" y="140875"/>
                      </a:lnTo>
                      <a:lnTo>
                        <a:pt x="71438" y="140875"/>
                      </a:lnTo>
                      <a:lnTo>
                        <a:pt x="71438" y="0"/>
                      </a:lnTo>
                      <a:lnTo>
                        <a:pt x="45815" y="0"/>
                      </a:lnTo>
                      <a:lnTo>
                        <a:pt x="45815" y="69914"/>
                      </a:lnTo>
                      <a:close/>
                    </a:path>
                  </a:pathLst>
                </a:custGeom>
                <a:solidFill>
                  <a:srgbClr val="1D252D"/>
                </a:solidFill>
                <a:ln w="9525" cap="flat">
                  <a:noFill/>
                  <a:prstDash val="solid"/>
                  <a:miter/>
                </a:ln>
              </p:spPr>
              <p:txBody>
                <a:bodyPr rtlCol="0" anchor="ctr"/>
                <a:lstStyle/>
                <a:p>
                  <a:endParaRPr lang="en-GB" sz="1350"/>
                </a:p>
              </p:txBody>
            </p:sp>
          </p:grpSp>
        </p:grpSp>
        <p:grpSp>
          <p:nvGrpSpPr>
            <p:cNvPr id="31" name="Graphic 7">
              <a:extLst>
                <a:ext uri="{FF2B5EF4-FFF2-40B4-BE49-F238E27FC236}">
                  <a16:creationId xmlns:a16="http://schemas.microsoft.com/office/drawing/2014/main" id="{BF9D39CD-48E9-BDD7-0524-50595BFD0437}"/>
                </a:ext>
              </a:extLst>
            </p:cNvPr>
            <p:cNvGrpSpPr/>
            <p:nvPr/>
          </p:nvGrpSpPr>
          <p:grpSpPr>
            <a:xfrm>
              <a:off x="1902904" y="1037367"/>
              <a:ext cx="486632" cy="125348"/>
              <a:chOff x="1902904" y="1037367"/>
              <a:chExt cx="486632" cy="125348"/>
            </a:xfrm>
            <a:solidFill>
              <a:srgbClr val="1D252D"/>
            </a:solidFill>
          </p:grpSpPr>
          <p:sp>
            <p:nvSpPr>
              <p:cNvPr id="32" name="Freeform: Shape 31">
                <a:extLst>
                  <a:ext uri="{FF2B5EF4-FFF2-40B4-BE49-F238E27FC236}">
                    <a16:creationId xmlns:a16="http://schemas.microsoft.com/office/drawing/2014/main" id="{3BD7D2B7-CF2A-19BA-524F-E199433E2711}"/>
                  </a:ext>
                </a:extLst>
              </p:cNvPr>
              <p:cNvSpPr/>
              <p:nvPr/>
            </p:nvSpPr>
            <p:spPr>
              <a:xfrm>
                <a:off x="1902904" y="1037367"/>
                <a:ext cx="61531" cy="125348"/>
              </a:xfrm>
              <a:custGeom>
                <a:avLst/>
                <a:gdLst>
                  <a:gd name="connsiteX0" fmla="*/ 8192 w 61531"/>
                  <a:gd name="connsiteY0" fmla="*/ 116872 h 125348"/>
                  <a:gd name="connsiteX1" fmla="*/ 0 w 61531"/>
                  <a:gd name="connsiteY1" fmla="*/ 93821 h 125348"/>
                  <a:gd name="connsiteX2" fmla="*/ 0 w 61531"/>
                  <a:gd name="connsiteY2" fmla="*/ 36671 h 125348"/>
                  <a:gd name="connsiteX3" fmla="*/ 7430 w 61531"/>
                  <a:gd name="connsiteY3" fmla="*/ 9239 h 125348"/>
                  <a:gd name="connsiteX4" fmla="*/ 30671 w 61531"/>
                  <a:gd name="connsiteY4" fmla="*/ 0 h 125348"/>
                  <a:gd name="connsiteX5" fmla="*/ 52864 w 61531"/>
                  <a:gd name="connsiteY5" fmla="*/ 7430 h 125348"/>
                  <a:gd name="connsiteX6" fmla="*/ 61246 w 61531"/>
                  <a:gd name="connsiteY6" fmla="*/ 28766 h 125348"/>
                  <a:gd name="connsiteX7" fmla="*/ 61246 w 61531"/>
                  <a:gd name="connsiteY7" fmla="*/ 50387 h 125348"/>
                  <a:gd name="connsiteX8" fmla="*/ 36385 w 61531"/>
                  <a:gd name="connsiteY8" fmla="*/ 50387 h 125348"/>
                  <a:gd name="connsiteX9" fmla="*/ 36385 w 61531"/>
                  <a:gd name="connsiteY9" fmla="*/ 31814 h 125348"/>
                  <a:gd name="connsiteX10" fmla="*/ 35052 w 61531"/>
                  <a:gd name="connsiteY10" fmla="*/ 24575 h 125348"/>
                  <a:gd name="connsiteX11" fmla="*/ 30575 w 61531"/>
                  <a:gd name="connsiteY11" fmla="*/ 22574 h 125348"/>
                  <a:gd name="connsiteX12" fmla="*/ 26003 w 61531"/>
                  <a:gd name="connsiteY12" fmla="*/ 24860 h 125348"/>
                  <a:gd name="connsiteX13" fmla="*/ 24765 w 61531"/>
                  <a:gd name="connsiteY13" fmla="*/ 31528 h 125348"/>
                  <a:gd name="connsiteX14" fmla="*/ 24765 w 61531"/>
                  <a:gd name="connsiteY14" fmla="*/ 93631 h 125348"/>
                  <a:gd name="connsiteX15" fmla="*/ 26194 w 61531"/>
                  <a:gd name="connsiteY15" fmla="*/ 100679 h 125348"/>
                  <a:gd name="connsiteX16" fmla="*/ 30575 w 61531"/>
                  <a:gd name="connsiteY16" fmla="*/ 102870 h 125348"/>
                  <a:gd name="connsiteX17" fmla="*/ 36385 w 61531"/>
                  <a:gd name="connsiteY17" fmla="*/ 93631 h 125348"/>
                  <a:gd name="connsiteX18" fmla="*/ 36385 w 61531"/>
                  <a:gd name="connsiteY18" fmla="*/ 71342 h 125348"/>
                  <a:gd name="connsiteX19" fmla="*/ 61532 w 61531"/>
                  <a:gd name="connsiteY19" fmla="*/ 71342 h 125348"/>
                  <a:gd name="connsiteX20" fmla="*/ 61532 w 61531"/>
                  <a:gd name="connsiteY20" fmla="*/ 94583 h 125348"/>
                  <a:gd name="connsiteX21" fmla="*/ 30004 w 61531"/>
                  <a:gd name="connsiteY21" fmla="*/ 125349 h 125348"/>
                  <a:gd name="connsiteX22" fmla="*/ 8192 w 61531"/>
                  <a:gd name="connsiteY22" fmla="*/ 116967 h 125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1531" h="125348">
                    <a:moveTo>
                      <a:pt x="8192" y="116872"/>
                    </a:moveTo>
                    <a:cubicBezTo>
                      <a:pt x="2762" y="111252"/>
                      <a:pt x="0" y="103632"/>
                      <a:pt x="0" y="93821"/>
                    </a:cubicBezTo>
                    <a:lnTo>
                      <a:pt x="0" y="36671"/>
                    </a:lnTo>
                    <a:cubicBezTo>
                      <a:pt x="0" y="24479"/>
                      <a:pt x="2477" y="15335"/>
                      <a:pt x="7430" y="9239"/>
                    </a:cubicBezTo>
                    <a:cubicBezTo>
                      <a:pt x="12383" y="3048"/>
                      <a:pt x="20098" y="0"/>
                      <a:pt x="30671" y="0"/>
                    </a:cubicBezTo>
                    <a:cubicBezTo>
                      <a:pt x="39910" y="0"/>
                      <a:pt x="47244" y="2477"/>
                      <a:pt x="52864" y="7430"/>
                    </a:cubicBezTo>
                    <a:cubicBezTo>
                      <a:pt x="58483" y="12382"/>
                      <a:pt x="61246" y="19526"/>
                      <a:pt x="61246" y="28766"/>
                    </a:cubicBezTo>
                    <a:lnTo>
                      <a:pt x="61246" y="50387"/>
                    </a:lnTo>
                    <a:lnTo>
                      <a:pt x="36385" y="50387"/>
                    </a:lnTo>
                    <a:lnTo>
                      <a:pt x="36385" y="31814"/>
                    </a:lnTo>
                    <a:cubicBezTo>
                      <a:pt x="36385" y="28289"/>
                      <a:pt x="35909" y="25908"/>
                      <a:pt x="35052" y="24575"/>
                    </a:cubicBezTo>
                    <a:cubicBezTo>
                      <a:pt x="34195" y="23241"/>
                      <a:pt x="32671" y="22574"/>
                      <a:pt x="30575" y="22574"/>
                    </a:cubicBezTo>
                    <a:cubicBezTo>
                      <a:pt x="28480" y="22574"/>
                      <a:pt x="26860" y="23336"/>
                      <a:pt x="26003" y="24860"/>
                    </a:cubicBezTo>
                    <a:cubicBezTo>
                      <a:pt x="25146" y="26384"/>
                      <a:pt x="24765" y="28575"/>
                      <a:pt x="24765" y="31528"/>
                    </a:cubicBezTo>
                    <a:lnTo>
                      <a:pt x="24765" y="93631"/>
                    </a:lnTo>
                    <a:cubicBezTo>
                      <a:pt x="24765" y="96869"/>
                      <a:pt x="25241" y="99251"/>
                      <a:pt x="26194" y="100679"/>
                    </a:cubicBezTo>
                    <a:cubicBezTo>
                      <a:pt x="27146" y="102108"/>
                      <a:pt x="28575" y="102870"/>
                      <a:pt x="30575" y="102870"/>
                    </a:cubicBezTo>
                    <a:cubicBezTo>
                      <a:pt x="34481" y="102870"/>
                      <a:pt x="36385" y="99822"/>
                      <a:pt x="36385" y="93631"/>
                    </a:cubicBezTo>
                    <a:lnTo>
                      <a:pt x="36385" y="71342"/>
                    </a:lnTo>
                    <a:lnTo>
                      <a:pt x="61532" y="71342"/>
                    </a:lnTo>
                    <a:lnTo>
                      <a:pt x="61532" y="94583"/>
                    </a:lnTo>
                    <a:cubicBezTo>
                      <a:pt x="61532" y="115062"/>
                      <a:pt x="51054" y="125349"/>
                      <a:pt x="30004" y="125349"/>
                    </a:cubicBezTo>
                    <a:cubicBezTo>
                      <a:pt x="20860" y="125349"/>
                      <a:pt x="13621" y="122587"/>
                      <a:pt x="8192" y="116967"/>
                    </a:cubicBezTo>
                    <a:close/>
                  </a:path>
                </a:pathLst>
              </a:custGeom>
              <a:solidFill>
                <a:srgbClr val="1D252D"/>
              </a:solidFill>
              <a:ln w="9525" cap="flat">
                <a:noFill/>
                <a:prstDash val="solid"/>
                <a:miter/>
              </a:ln>
            </p:spPr>
            <p:txBody>
              <a:bodyPr rtlCol="0" anchor="ctr"/>
              <a:lstStyle/>
              <a:p>
                <a:endParaRPr lang="en-GB" sz="1350"/>
              </a:p>
            </p:txBody>
          </p:sp>
          <p:sp>
            <p:nvSpPr>
              <p:cNvPr id="33" name="Freeform: Shape 32">
                <a:extLst>
                  <a:ext uri="{FF2B5EF4-FFF2-40B4-BE49-F238E27FC236}">
                    <a16:creationId xmlns:a16="http://schemas.microsoft.com/office/drawing/2014/main" id="{83EC0F64-1D5A-2F45-C3B9-E238652EEE25}"/>
                  </a:ext>
                </a:extLst>
              </p:cNvPr>
              <p:cNvSpPr/>
              <p:nvPr/>
            </p:nvSpPr>
            <p:spPr>
              <a:xfrm>
                <a:off x="1974151" y="1038891"/>
                <a:ext cx="50577" cy="122301"/>
              </a:xfrm>
              <a:custGeom>
                <a:avLst/>
                <a:gdLst>
                  <a:gd name="connsiteX0" fmla="*/ 95 w 50577"/>
                  <a:gd name="connsiteY0" fmla="*/ 122301 h 122301"/>
                  <a:gd name="connsiteX1" fmla="*/ 95 w 50577"/>
                  <a:gd name="connsiteY1" fmla="*/ 0 h 122301"/>
                  <a:gd name="connsiteX2" fmla="*/ 49054 w 50577"/>
                  <a:gd name="connsiteY2" fmla="*/ 0 h 122301"/>
                  <a:gd name="connsiteX3" fmla="*/ 49054 w 50577"/>
                  <a:gd name="connsiteY3" fmla="*/ 23622 h 122301"/>
                  <a:gd name="connsiteX4" fmla="*/ 24956 w 50577"/>
                  <a:gd name="connsiteY4" fmla="*/ 23622 h 122301"/>
                  <a:gd name="connsiteX5" fmla="*/ 24956 w 50577"/>
                  <a:gd name="connsiteY5" fmla="*/ 47434 h 122301"/>
                  <a:gd name="connsiteX6" fmla="*/ 48006 w 50577"/>
                  <a:gd name="connsiteY6" fmla="*/ 47434 h 122301"/>
                  <a:gd name="connsiteX7" fmla="*/ 48006 w 50577"/>
                  <a:gd name="connsiteY7" fmla="*/ 70485 h 122301"/>
                  <a:gd name="connsiteX8" fmla="*/ 24956 w 50577"/>
                  <a:gd name="connsiteY8" fmla="*/ 70485 h 122301"/>
                  <a:gd name="connsiteX9" fmla="*/ 24956 w 50577"/>
                  <a:gd name="connsiteY9" fmla="*/ 98489 h 122301"/>
                  <a:gd name="connsiteX10" fmla="*/ 50578 w 50577"/>
                  <a:gd name="connsiteY10" fmla="*/ 98489 h 122301"/>
                  <a:gd name="connsiteX11" fmla="*/ 50578 w 50577"/>
                  <a:gd name="connsiteY11" fmla="*/ 122301 h 122301"/>
                  <a:gd name="connsiteX12" fmla="*/ 0 w 50577"/>
                  <a:gd name="connsiteY12" fmla="*/ 122301 h 122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0577" h="122301">
                    <a:moveTo>
                      <a:pt x="95" y="122301"/>
                    </a:moveTo>
                    <a:lnTo>
                      <a:pt x="95" y="0"/>
                    </a:lnTo>
                    <a:lnTo>
                      <a:pt x="49054" y="0"/>
                    </a:lnTo>
                    <a:lnTo>
                      <a:pt x="49054" y="23622"/>
                    </a:lnTo>
                    <a:lnTo>
                      <a:pt x="24956" y="23622"/>
                    </a:lnTo>
                    <a:lnTo>
                      <a:pt x="24956" y="47434"/>
                    </a:lnTo>
                    <a:lnTo>
                      <a:pt x="48006" y="47434"/>
                    </a:lnTo>
                    <a:lnTo>
                      <a:pt x="48006" y="70485"/>
                    </a:lnTo>
                    <a:lnTo>
                      <a:pt x="24956" y="70485"/>
                    </a:lnTo>
                    <a:lnTo>
                      <a:pt x="24956" y="98489"/>
                    </a:lnTo>
                    <a:lnTo>
                      <a:pt x="50578" y="98489"/>
                    </a:lnTo>
                    <a:lnTo>
                      <a:pt x="50578" y="122301"/>
                    </a:lnTo>
                    <a:lnTo>
                      <a:pt x="0" y="122301"/>
                    </a:lnTo>
                    <a:close/>
                  </a:path>
                </a:pathLst>
              </a:custGeom>
              <a:solidFill>
                <a:srgbClr val="1D252D"/>
              </a:solidFill>
              <a:ln w="9525" cap="flat">
                <a:noFill/>
                <a:prstDash val="solid"/>
                <a:miter/>
              </a:ln>
            </p:spPr>
            <p:txBody>
              <a:bodyPr rtlCol="0" anchor="ctr"/>
              <a:lstStyle/>
              <a:p>
                <a:endParaRPr lang="en-GB" sz="1350"/>
              </a:p>
            </p:txBody>
          </p:sp>
          <p:sp>
            <p:nvSpPr>
              <p:cNvPr id="34" name="Freeform: Shape 33">
                <a:extLst>
                  <a:ext uri="{FF2B5EF4-FFF2-40B4-BE49-F238E27FC236}">
                    <a16:creationId xmlns:a16="http://schemas.microsoft.com/office/drawing/2014/main" id="{91E5EA74-610D-86D7-CF3D-D90F0D7C959B}"/>
                  </a:ext>
                </a:extLst>
              </p:cNvPr>
              <p:cNvSpPr/>
              <p:nvPr/>
            </p:nvSpPr>
            <p:spPr>
              <a:xfrm>
                <a:off x="2034349" y="1038891"/>
                <a:ext cx="61626" cy="122301"/>
              </a:xfrm>
              <a:custGeom>
                <a:avLst/>
                <a:gdLst>
                  <a:gd name="connsiteX0" fmla="*/ 39338 w 61626"/>
                  <a:gd name="connsiteY0" fmla="*/ 0 h 122301"/>
                  <a:gd name="connsiteX1" fmla="*/ 39338 w 61626"/>
                  <a:gd name="connsiteY1" fmla="*/ 60484 h 122301"/>
                  <a:gd name="connsiteX2" fmla="*/ 25241 w 61626"/>
                  <a:gd name="connsiteY2" fmla="*/ 0 h 122301"/>
                  <a:gd name="connsiteX3" fmla="*/ 0 w 61626"/>
                  <a:gd name="connsiteY3" fmla="*/ 0 h 122301"/>
                  <a:gd name="connsiteX4" fmla="*/ 0 w 61626"/>
                  <a:gd name="connsiteY4" fmla="*/ 122301 h 122301"/>
                  <a:gd name="connsiteX5" fmla="*/ 22574 w 61626"/>
                  <a:gd name="connsiteY5" fmla="*/ 122301 h 122301"/>
                  <a:gd name="connsiteX6" fmla="*/ 22574 w 61626"/>
                  <a:gd name="connsiteY6" fmla="*/ 59055 h 122301"/>
                  <a:gd name="connsiteX7" fmla="*/ 37719 w 61626"/>
                  <a:gd name="connsiteY7" fmla="*/ 122301 h 122301"/>
                  <a:gd name="connsiteX8" fmla="*/ 61627 w 61626"/>
                  <a:gd name="connsiteY8" fmla="*/ 122301 h 122301"/>
                  <a:gd name="connsiteX9" fmla="*/ 61627 w 61626"/>
                  <a:gd name="connsiteY9" fmla="*/ 0 h 122301"/>
                  <a:gd name="connsiteX10" fmla="*/ 39338 w 61626"/>
                  <a:gd name="connsiteY10" fmla="*/ 0 h 122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1626" h="122301">
                    <a:moveTo>
                      <a:pt x="39338" y="0"/>
                    </a:moveTo>
                    <a:lnTo>
                      <a:pt x="39338" y="60484"/>
                    </a:lnTo>
                    <a:lnTo>
                      <a:pt x="25241" y="0"/>
                    </a:lnTo>
                    <a:lnTo>
                      <a:pt x="0" y="0"/>
                    </a:lnTo>
                    <a:lnTo>
                      <a:pt x="0" y="122301"/>
                    </a:lnTo>
                    <a:lnTo>
                      <a:pt x="22574" y="122301"/>
                    </a:lnTo>
                    <a:lnTo>
                      <a:pt x="22574" y="59055"/>
                    </a:lnTo>
                    <a:lnTo>
                      <a:pt x="37719" y="122301"/>
                    </a:lnTo>
                    <a:lnTo>
                      <a:pt x="61627" y="122301"/>
                    </a:lnTo>
                    <a:lnTo>
                      <a:pt x="61627" y="0"/>
                    </a:lnTo>
                    <a:lnTo>
                      <a:pt x="39338" y="0"/>
                    </a:lnTo>
                    <a:close/>
                  </a:path>
                </a:pathLst>
              </a:custGeom>
              <a:solidFill>
                <a:srgbClr val="1D252D"/>
              </a:solidFill>
              <a:ln w="9525" cap="flat">
                <a:noFill/>
                <a:prstDash val="solid"/>
                <a:miter/>
              </a:ln>
            </p:spPr>
            <p:txBody>
              <a:bodyPr rtlCol="0" anchor="ctr"/>
              <a:lstStyle/>
              <a:p>
                <a:endParaRPr lang="en-GB" sz="1350"/>
              </a:p>
            </p:txBody>
          </p:sp>
          <p:sp>
            <p:nvSpPr>
              <p:cNvPr id="35" name="Freeform: Shape 34">
                <a:extLst>
                  <a:ext uri="{FF2B5EF4-FFF2-40B4-BE49-F238E27FC236}">
                    <a16:creationId xmlns:a16="http://schemas.microsoft.com/office/drawing/2014/main" id="{6C6C9705-8801-304F-C952-A69263E4E406}"/>
                  </a:ext>
                </a:extLst>
              </p:cNvPr>
              <p:cNvSpPr/>
              <p:nvPr/>
            </p:nvSpPr>
            <p:spPr>
              <a:xfrm>
                <a:off x="2103596" y="1038891"/>
                <a:ext cx="53530" cy="122301"/>
              </a:xfrm>
              <a:custGeom>
                <a:avLst/>
                <a:gdLst>
                  <a:gd name="connsiteX0" fmla="*/ 14478 w 53530"/>
                  <a:gd name="connsiteY0" fmla="*/ 122301 h 122301"/>
                  <a:gd name="connsiteX1" fmla="*/ 14478 w 53530"/>
                  <a:gd name="connsiteY1" fmla="*/ 23527 h 122301"/>
                  <a:gd name="connsiteX2" fmla="*/ 0 w 53530"/>
                  <a:gd name="connsiteY2" fmla="*/ 23527 h 122301"/>
                  <a:gd name="connsiteX3" fmla="*/ 0 w 53530"/>
                  <a:gd name="connsiteY3" fmla="*/ 0 h 122301"/>
                  <a:gd name="connsiteX4" fmla="*/ 53531 w 53530"/>
                  <a:gd name="connsiteY4" fmla="*/ 0 h 122301"/>
                  <a:gd name="connsiteX5" fmla="*/ 53531 w 53530"/>
                  <a:gd name="connsiteY5" fmla="*/ 23527 h 122301"/>
                  <a:gd name="connsiteX6" fmla="*/ 39052 w 53530"/>
                  <a:gd name="connsiteY6" fmla="*/ 23527 h 122301"/>
                  <a:gd name="connsiteX7" fmla="*/ 39052 w 53530"/>
                  <a:gd name="connsiteY7" fmla="*/ 122301 h 122301"/>
                  <a:gd name="connsiteX8" fmla="*/ 14573 w 53530"/>
                  <a:gd name="connsiteY8" fmla="*/ 122301 h 122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530" h="122301">
                    <a:moveTo>
                      <a:pt x="14478" y="122301"/>
                    </a:moveTo>
                    <a:lnTo>
                      <a:pt x="14478" y="23527"/>
                    </a:lnTo>
                    <a:lnTo>
                      <a:pt x="0" y="23527"/>
                    </a:lnTo>
                    <a:lnTo>
                      <a:pt x="0" y="0"/>
                    </a:lnTo>
                    <a:lnTo>
                      <a:pt x="53531" y="0"/>
                    </a:lnTo>
                    <a:lnTo>
                      <a:pt x="53531" y="23527"/>
                    </a:lnTo>
                    <a:lnTo>
                      <a:pt x="39052" y="23527"/>
                    </a:lnTo>
                    <a:lnTo>
                      <a:pt x="39052" y="122301"/>
                    </a:lnTo>
                    <a:lnTo>
                      <a:pt x="14573" y="122301"/>
                    </a:lnTo>
                    <a:close/>
                  </a:path>
                </a:pathLst>
              </a:custGeom>
              <a:solidFill>
                <a:srgbClr val="1D252D"/>
              </a:solidFill>
              <a:ln w="9525" cap="flat">
                <a:noFill/>
                <a:prstDash val="solid"/>
                <a:miter/>
              </a:ln>
            </p:spPr>
            <p:txBody>
              <a:bodyPr rtlCol="0" anchor="ctr"/>
              <a:lstStyle/>
              <a:p>
                <a:endParaRPr lang="en-GB" sz="1350"/>
              </a:p>
            </p:txBody>
          </p:sp>
          <p:sp>
            <p:nvSpPr>
              <p:cNvPr id="36" name="Freeform: Shape 35">
                <a:extLst>
                  <a:ext uri="{FF2B5EF4-FFF2-40B4-BE49-F238E27FC236}">
                    <a16:creationId xmlns:a16="http://schemas.microsoft.com/office/drawing/2014/main" id="{4E9C96D1-331A-D622-75D3-B3DA5B1CFEB5}"/>
                  </a:ext>
                </a:extLst>
              </p:cNvPr>
              <p:cNvSpPr/>
              <p:nvPr/>
            </p:nvSpPr>
            <p:spPr>
              <a:xfrm>
                <a:off x="2164651" y="1038891"/>
                <a:ext cx="59912" cy="122396"/>
              </a:xfrm>
              <a:custGeom>
                <a:avLst/>
                <a:gdLst>
                  <a:gd name="connsiteX0" fmla="*/ 0 w 59912"/>
                  <a:gd name="connsiteY0" fmla="*/ 0 h 122396"/>
                  <a:gd name="connsiteX1" fmla="*/ 37624 w 59912"/>
                  <a:gd name="connsiteY1" fmla="*/ 0 h 122396"/>
                  <a:gd name="connsiteX2" fmla="*/ 51530 w 59912"/>
                  <a:gd name="connsiteY2" fmla="*/ 4096 h 122396"/>
                  <a:gd name="connsiteX3" fmla="*/ 58198 w 59912"/>
                  <a:gd name="connsiteY3" fmla="*/ 15526 h 122396"/>
                  <a:gd name="connsiteX4" fmla="*/ 59912 w 59912"/>
                  <a:gd name="connsiteY4" fmla="*/ 34290 h 122396"/>
                  <a:gd name="connsiteX5" fmla="*/ 57245 w 59912"/>
                  <a:gd name="connsiteY5" fmla="*/ 50483 h 122396"/>
                  <a:gd name="connsiteX6" fmla="*/ 47815 w 59912"/>
                  <a:gd name="connsiteY6" fmla="*/ 58579 h 122396"/>
                  <a:gd name="connsiteX7" fmla="*/ 55817 w 59912"/>
                  <a:gd name="connsiteY7" fmla="*/ 64103 h 122396"/>
                  <a:gd name="connsiteX8" fmla="*/ 58293 w 59912"/>
                  <a:gd name="connsiteY8" fmla="*/ 76105 h 122396"/>
                  <a:gd name="connsiteX9" fmla="*/ 58007 w 59912"/>
                  <a:gd name="connsiteY9" fmla="*/ 122396 h 122396"/>
                  <a:gd name="connsiteX10" fmla="*/ 34099 w 59912"/>
                  <a:gd name="connsiteY10" fmla="*/ 122396 h 122396"/>
                  <a:gd name="connsiteX11" fmla="*/ 34099 w 59912"/>
                  <a:gd name="connsiteY11" fmla="*/ 74581 h 122396"/>
                  <a:gd name="connsiteX12" fmla="*/ 32099 w 59912"/>
                  <a:gd name="connsiteY12" fmla="*/ 68008 h 122396"/>
                  <a:gd name="connsiteX13" fmla="*/ 24860 w 59912"/>
                  <a:gd name="connsiteY13" fmla="*/ 66580 h 122396"/>
                  <a:gd name="connsiteX14" fmla="*/ 24860 w 59912"/>
                  <a:gd name="connsiteY14" fmla="*/ 122396 h 122396"/>
                  <a:gd name="connsiteX15" fmla="*/ 95 w 59912"/>
                  <a:gd name="connsiteY15" fmla="*/ 122396 h 122396"/>
                  <a:gd name="connsiteX16" fmla="*/ 95 w 59912"/>
                  <a:gd name="connsiteY16" fmla="*/ 95 h 122396"/>
                  <a:gd name="connsiteX17" fmla="*/ 30766 w 59912"/>
                  <a:gd name="connsiteY17" fmla="*/ 45244 h 122396"/>
                  <a:gd name="connsiteX18" fmla="*/ 35909 w 59912"/>
                  <a:gd name="connsiteY18" fmla="*/ 34100 h 122396"/>
                  <a:gd name="connsiteX19" fmla="*/ 35528 w 59912"/>
                  <a:gd name="connsiteY19" fmla="*/ 26860 h 122396"/>
                  <a:gd name="connsiteX20" fmla="*/ 34004 w 59912"/>
                  <a:gd name="connsiteY20" fmla="*/ 23527 h 122396"/>
                  <a:gd name="connsiteX21" fmla="*/ 30766 w 59912"/>
                  <a:gd name="connsiteY21" fmla="*/ 22574 h 122396"/>
                  <a:gd name="connsiteX22" fmla="*/ 25051 w 59912"/>
                  <a:gd name="connsiteY22" fmla="*/ 22574 h 122396"/>
                  <a:gd name="connsiteX23" fmla="*/ 25051 w 59912"/>
                  <a:gd name="connsiteY23" fmla="*/ 45244 h 122396"/>
                  <a:gd name="connsiteX24" fmla="*/ 30861 w 59912"/>
                  <a:gd name="connsiteY24" fmla="*/ 45244 h 122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9912" h="122396">
                    <a:moveTo>
                      <a:pt x="0" y="0"/>
                    </a:moveTo>
                    <a:lnTo>
                      <a:pt x="37624" y="0"/>
                    </a:lnTo>
                    <a:cubicBezTo>
                      <a:pt x="43624" y="0"/>
                      <a:pt x="48196" y="1333"/>
                      <a:pt x="51530" y="4096"/>
                    </a:cubicBezTo>
                    <a:cubicBezTo>
                      <a:pt x="54769" y="6763"/>
                      <a:pt x="57055" y="10573"/>
                      <a:pt x="58198" y="15526"/>
                    </a:cubicBezTo>
                    <a:cubicBezTo>
                      <a:pt x="59341" y="20383"/>
                      <a:pt x="59912" y="26670"/>
                      <a:pt x="59912" y="34290"/>
                    </a:cubicBezTo>
                    <a:cubicBezTo>
                      <a:pt x="59912" y="41243"/>
                      <a:pt x="59055" y="46672"/>
                      <a:pt x="57245" y="50483"/>
                    </a:cubicBezTo>
                    <a:cubicBezTo>
                      <a:pt x="55435" y="54293"/>
                      <a:pt x="52292" y="57055"/>
                      <a:pt x="47815" y="58579"/>
                    </a:cubicBezTo>
                    <a:cubicBezTo>
                      <a:pt x="51530" y="59341"/>
                      <a:pt x="54197" y="61151"/>
                      <a:pt x="55817" y="64103"/>
                    </a:cubicBezTo>
                    <a:cubicBezTo>
                      <a:pt x="57436" y="67056"/>
                      <a:pt x="58293" y="71057"/>
                      <a:pt x="58293" y="76105"/>
                    </a:cubicBezTo>
                    <a:lnTo>
                      <a:pt x="58007" y="122396"/>
                    </a:lnTo>
                    <a:lnTo>
                      <a:pt x="34099" y="122396"/>
                    </a:lnTo>
                    <a:lnTo>
                      <a:pt x="34099" y="74581"/>
                    </a:lnTo>
                    <a:cubicBezTo>
                      <a:pt x="34099" y="71152"/>
                      <a:pt x="33623" y="69152"/>
                      <a:pt x="32099" y="68008"/>
                    </a:cubicBezTo>
                    <a:cubicBezTo>
                      <a:pt x="30290" y="66675"/>
                      <a:pt x="28384" y="66580"/>
                      <a:pt x="24860" y="66580"/>
                    </a:cubicBezTo>
                    <a:lnTo>
                      <a:pt x="24860" y="122396"/>
                    </a:lnTo>
                    <a:lnTo>
                      <a:pt x="95" y="122396"/>
                    </a:lnTo>
                    <a:lnTo>
                      <a:pt x="95" y="95"/>
                    </a:lnTo>
                    <a:close/>
                    <a:moveTo>
                      <a:pt x="30766" y="45244"/>
                    </a:moveTo>
                    <a:cubicBezTo>
                      <a:pt x="34195" y="45244"/>
                      <a:pt x="35909" y="41529"/>
                      <a:pt x="35909" y="34100"/>
                    </a:cubicBezTo>
                    <a:cubicBezTo>
                      <a:pt x="35909" y="30861"/>
                      <a:pt x="35814" y="28480"/>
                      <a:pt x="35528" y="26860"/>
                    </a:cubicBezTo>
                    <a:cubicBezTo>
                      <a:pt x="35242" y="25241"/>
                      <a:pt x="34766" y="24098"/>
                      <a:pt x="34004" y="23527"/>
                    </a:cubicBezTo>
                    <a:cubicBezTo>
                      <a:pt x="33242" y="22955"/>
                      <a:pt x="32194" y="22574"/>
                      <a:pt x="30766" y="22574"/>
                    </a:cubicBezTo>
                    <a:lnTo>
                      <a:pt x="25051" y="22574"/>
                    </a:lnTo>
                    <a:lnTo>
                      <a:pt x="25051" y="45244"/>
                    </a:lnTo>
                    <a:lnTo>
                      <a:pt x="30861" y="45244"/>
                    </a:lnTo>
                    <a:close/>
                  </a:path>
                </a:pathLst>
              </a:custGeom>
              <a:solidFill>
                <a:srgbClr val="1D252D"/>
              </a:solidFill>
              <a:ln w="9525" cap="flat">
                <a:noFill/>
                <a:prstDash val="solid"/>
                <a:miter/>
              </a:ln>
            </p:spPr>
            <p:txBody>
              <a:bodyPr rtlCol="0" anchor="ctr"/>
              <a:lstStyle/>
              <a:p>
                <a:endParaRPr lang="en-GB" sz="1350"/>
              </a:p>
            </p:txBody>
          </p:sp>
          <p:sp>
            <p:nvSpPr>
              <p:cNvPr id="37" name="Freeform: Shape 36">
                <a:extLst>
                  <a:ext uri="{FF2B5EF4-FFF2-40B4-BE49-F238E27FC236}">
                    <a16:creationId xmlns:a16="http://schemas.microsoft.com/office/drawing/2014/main" id="{E07B68A2-4D01-02F7-0BBB-753E29362F29}"/>
                  </a:ext>
                </a:extLst>
              </p:cNvPr>
              <p:cNvSpPr/>
              <p:nvPr/>
            </p:nvSpPr>
            <p:spPr>
              <a:xfrm>
                <a:off x="2234660" y="1038891"/>
                <a:ext cx="50577" cy="122301"/>
              </a:xfrm>
              <a:custGeom>
                <a:avLst/>
                <a:gdLst>
                  <a:gd name="connsiteX0" fmla="*/ 95 w 50577"/>
                  <a:gd name="connsiteY0" fmla="*/ 122301 h 122301"/>
                  <a:gd name="connsiteX1" fmla="*/ 95 w 50577"/>
                  <a:gd name="connsiteY1" fmla="*/ 0 h 122301"/>
                  <a:gd name="connsiteX2" fmla="*/ 49054 w 50577"/>
                  <a:gd name="connsiteY2" fmla="*/ 0 h 122301"/>
                  <a:gd name="connsiteX3" fmla="*/ 49054 w 50577"/>
                  <a:gd name="connsiteY3" fmla="*/ 23622 h 122301"/>
                  <a:gd name="connsiteX4" fmla="*/ 24956 w 50577"/>
                  <a:gd name="connsiteY4" fmla="*/ 23622 h 122301"/>
                  <a:gd name="connsiteX5" fmla="*/ 24956 w 50577"/>
                  <a:gd name="connsiteY5" fmla="*/ 47434 h 122301"/>
                  <a:gd name="connsiteX6" fmla="*/ 48006 w 50577"/>
                  <a:gd name="connsiteY6" fmla="*/ 47434 h 122301"/>
                  <a:gd name="connsiteX7" fmla="*/ 48006 w 50577"/>
                  <a:gd name="connsiteY7" fmla="*/ 70485 h 122301"/>
                  <a:gd name="connsiteX8" fmla="*/ 24956 w 50577"/>
                  <a:gd name="connsiteY8" fmla="*/ 70485 h 122301"/>
                  <a:gd name="connsiteX9" fmla="*/ 24956 w 50577"/>
                  <a:gd name="connsiteY9" fmla="*/ 98489 h 122301"/>
                  <a:gd name="connsiteX10" fmla="*/ 50578 w 50577"/>
                  <a:gd name="connsiteY10" fmla="*/ 98489 h 122301"/>
                  <a:gd name="connsiteX11" fmla="*/ 50578 w 50577"/>
                  <a:gd name="connsiteY11" fmla="*/ 122301 h 122301"/>
                  <a:gd name="connsiteX12" fmla="*/ 0 w 50577"/>
                  <a:gd name="connsiteY12" fmla="*/ 122301 h 122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0577" h="122301">
                    <a:moveTo>
                      <a:pt x="95" y="122301"/>
                    </a:moveTo>
                    <a:lnTo>
                      <a:pt x="95" y="0"/>
                    </a:lnTo>
                    <a:lnTo>
                      <a:pt x="49054" y="0"/>
                    </a:lnTo>
                    <a:lnTo>
                      <a:pt x="49054" y="23622"/>
                    </a:lnTo>
                    <a:lnTo>
                      <a:pt x="24956" y="23622"/>
                    </a:lnTo>
                    <a:lnTo>
                      <a:pt x="24956" y="47434"/>
                    </a:lnTo>
                    <a:lnTo>
                      <a:pt x="48006" y="47434"/>
                    </a:lnTo>
                    <a:lnTo>
                      <a:pt x="48006" y="70485"/>
                    </a:lnTo>
                    <a:lnTo>
                      <a:pt x="24956" y="70485"/>
                    </a:lnTo>
                    <a:lnTo>
                      <a:pt x="24956" y="98489"/>
                    </a:lnTo>
                    <a:lnTo>
                      <a:pt x="50578" y="98489"/>
                    </a:lnTo>
                    <a:lnTo>
                      <a:pt x="50578" y="122301"/>
                    </a:lnTo>
                    <a:lnTo>
                      <a:pt x="0" y="122301"/>
                    </a:lnTo>
                    <a:close/>
                  </a:path>
                </a:pathLst>
              </a:custGeom>
              <a:solidFill>
                <a:srgbClr val="1D252D"/>
              </a:solidFill>
              <a:ln w="9525" cap="flat">
                <a:noFill/>
                <a:prstDash val="solid"/>
                <a:miter/>
              </a:ln>
            </p:spPr>
            <p:txBody>
              <a:bodyPr rtlCol="0" anchor="ctr"/>
              <a:lstStyle/>
              <a:p>
                <a:endParaRPr lang="en-GB" sz="1350"/>
              </a:p>
            </p:txBody>
          </p:sp>
          <p:sp>
            <p:nvSpPr>
              <p:cNvPr id="38" name="Freeform: Shape 37">
                <a:extLst>
                  <a:ext uri="{FF2B5EF4-FFF2-40B4-BE49-F238E27FC236}">
                    <a16:creationId xmlns:a16="http://schemas.microsoft.com/office/drawing/2014/main" id="{C7EE5488-534D-3CAC-71F5-407D3C54FD45}"/>
                  </a:ext>
                </a:extLst>
              </p:cNvPr>
              <p:cNvSpPr/>
              <p:nvPr/>
            </p:nvSpPr>
            <p:spPr>
              <a:xfrm>
                <a:off x="2310098" y="1129474"/>
                <a:ext cx="78200" cy="31527"/>
              </a:xfrm>
              <a:custGeom>
                <a:avLst/>
                <a:gdLst>
                  <a:gd name="connsiteX0" fmla="*/ 78105 w 78200"/>
                  <a:gd name="connsiteY0" fmla="*/ 31528 h 31527"/>
                  <a:gd name="connsiteX1" fmla="*/ 78105 w 78200"/>
                  <a:gd name="connsiteY1" fmla="*/ 15907 h 31527"/>
                  <a:gd name="connsiteX2" fmla="*/ 42386 w 78200"/>
                  <a:gd name="connsiteY2" fmla="*/ 15907 h 31527"/>
                  <a:gd name="connsiteX3" fmla="*/ 42386 w 78200"/>
                  <a:gd name="connsiteY3" fmla="*/ 762 h 31527"/>
                  <a:gd name="connsiteX4" fmla="*/ 27813 w 78200"/>
                  <a:gd name="connsiteY4" fmla="*/ 762 h 31527"/>
                  <a:gd name="connsiteX5" fmla="*/ 27813 w 78200"/>
                  <a:gd name="connsiteY5" fmla="*/ 15907 h 31527"/>
                  <a:gd name="connsiteX6" fmla="*/ 14764 w 78200"/>
                  <a:gd name="connsiteY6" fmla="*/ 15907 h 31527"/>
                  <a:gd name="connsiteX7" fmla="*/ 14764 w 78200"/>
                  <a:gd name="connsiteY7" fmla="*/ 0 h 31527"/>
                  <a:gd name="connsiteX8" fmla="*/ 0 w 78200"/>
                  <a:gd name="connsiteY8" fmla="*/ 0 h 31527"/>
                  <a:gd name="connsiteX9" fmla="*/ 0 w 78200"/>
                  <a:gd name="connsiteY9" fmla="*/ 31528 h 31527"/>
                  <a:gd name="connsiteX10" fmla="*/ 78200 w 78200"/>
                  <a:gd name="connsiteY10" fmla="*/ 31528 h 31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8200" h="31527">
                    <a:moveTo>
                      <a:pt x="78105" y="31528"/>
                    </a:moveTo>
                    <a:lnTo>
                      <a:pt x="78105" y="15907"/>
                    </a:lnTo>
                    <a:cubicBezTo>
                      <a:pt x="78105" y="15907"/>
                      <a:pt x="42386" y="15907"/>
                      <a:pt x="42386" y="15907"/>
                    </a:cubicBezTo>
                    <a:lnTo>
                      <a:pt x="42386" y="762"/>
                    </a:lnTo>
                    <a:cubicBezTo>
                      <a:pt x="42386" y="762"/>
                      <a:pt x="27813" y="762"/>
                      <a:pt x="27813" y="762"/>
                    </a:cubicBezTo>
                    <a:lnTo>
                      <a:pt x="27813" y="15907"/>
                    </a:lnTo>
                    <a:lnTo>
                      <a:pt x="14764" y="15907"/>
                    </a:lnTo>
                    <a:lnTo>
                      <a:pt x="14764" y="0"/>
                    </a:lnTo>
                    <a:cubicBezTo>
                      <a:pt x="14764" y="0"/>
                      <a:pt x="0" y="0"/>
                      <a:pt x="0" y="0"/>
                    </a:cubicBezTo>
                    <a:lnTo>
                      <a:pt x="0" y="31528"/>
                    </a:lnTo>
                    <a:cubicBezTo>
                      <a:pt x="0" y="31528"/>
                      <a:pt x="78200" y="31528"/>
                      <a:pt x="78200" y="31528"/>
                    </a:cubicBezTo>
                    <a:close/>
                  </a:path>
                </a:pathLst>
              </a:custGeom>
              <a:solidFill>
                <a:srgbClr val="1D252D"/>
              </a:solidFill>
              <a:ln w="9525" cap="flat">
                <a:noFill/>
                <a:prstDash val="solid"/>
                <a:miter/>
              </a:ln>
            </p:spPr>
            <p:txBody>
              <a:bodyPr rtlCol="0" anchor="ctr"/>
              <a:lstStyle/>
              <a:p>
                <a:endParaRPr lang="en-GB" sz="1350"/>
              </a:p>
            </p:txBody>
          </p:sp>
          <p:sp>
            <p:nvSpPr>
              <p:cNvPr id="39" name="Freeform: Shape 38">
                <a:extLst>
                  <a:ext uri="{FF2B5EF4-FFF2-40B4-BE49-F238E27FC236}">
                    <a16:creationId xmlns:a16="http://schemas.microsoft.com/office/drawing/2014/main" id="{E1AAA20F-038C-A308-2A72-7890EA05DD8D}"/>
                  </a:ext>
                </a:extLst>
              </p:cNvPr>
              <p:cNvSpPr/>
              <p:nvPr/>
            </p:nvSpPr>
            <p:spPr>
              <a:xfrm>
                <a:off x="2308669" y="1084230"/>
                <a:ext cx="80867" cy="39623"/>
              </a:xfrm>
              <a:custGeom>
                <a:avLst/>
                <a:gdLst>
                  <a:gd name="connsiteX0" fmla="*/ 0 w 80867"/>
                  <a:gd name="connsiteY0" fmla="*/ 20098 h 39623"/>
                  <a:gd name="connsiteX1" fmla="*/ 5144 w 80867"/>
                  <a:gd name="connsiteY1" fmla="*/ 34671 h 39623"/>
                  <a:gd name="connsiteX2" fmla="*/ 20288 w 80867"/>
                  <a:gd name="connsiteY2" fmla="*/ 39624 h 39623"/>
                  <a:gd name="connsiteX3" fmla="*/ 58960 w 80867"/>
                  <a:gd name="connsiteY3" fmla="*/ 39624 h 39623"/>
                  <a:gd name="connsiteX4" fmla="*/ 75152 w 80867"/>
                  <a:gd name="connsiteY4" fmla="*/ 34671 h 39623"/>
                  <a:gd name="connsiteX5" fmla="*/ 75152 w 80867"/>
                  <a:gd name="connsiteY5" fmla="*/ 34671 h 39623"/>
                  <a:gd name="connsiteX6" fmla="*/ 80867 w 80867"/>
                  <a:gd name="connsiteY6" fmla="*/ 19812 h 39623"/>
                  <a:gd name="connsiteX7" fmla="*/ 75152 w 80867"/>
                  <a:gd name="connsiteY7" fmla="*/ 4953 h 39623"/>
                  <a:gd name="connsiteX8" fmla="*/ 58960 w 80867"/>
                  <a:gd name="connsiteY8" fmla="*/ 0 h 39623"/>
                  <a:gd name="connsiteX9" fmla="*/ 20288 w 80867"/>
                  <a:gd name="connsiteY9" fmla="*/ 0 h 39623"/>
                  <a:gd name="connsiteX10" fmla="*/ 5144 w 80867"/>
                  <a:gd name="connsiteY10" fmla="*/ 5239 h 39623"/>
                  <a:gd name="connsiteX11" fmla="*/ 0 w 80867"/>
                  <a:gd name="connsiteY11" fmla="*/ 20098 h 39623"/>
                  <a:gd name="connsiteX12" fmla="*/ 66866 w 80867"/>
                  <a:gd name="connsiteY12" fmla="*/ 19812 h 39623"/>
                  <a:gd name="connsiteX13" fmla="*/ 64960 w 80867"/>
                  <a:gd name="connsiteY13" fmla="*/ 23432 h 39623"/>
                  <a:gd name="connsiteX14" fmla="*/ 59722 w 80867"/>
                  <a:gd name="connsiteY14" fmla="*/ 24289 h 39623"/>
                  <a:gd name="connsiteX15" fmla="*/ 20098 w 80867"/>
                  <a:gd name="connsiteY15" fmla="*/ 24289 h 39623"/>
                  <a:gd name="connsiteX16" fmla="*/ 13906 w 80867"/>
                  <a:gd name="connsiteY16" fmla="*/ 19717 h 39623"/>
                  <a:gd name="connsiteX17" fmla="*/ 15621 w 80867"/>
                  <a:gd name="connsiteY17" fmla="*/ 16288 h 39623"/>
                  <a:gd name="connsiteX18" fmla="*/ 19907 w 80867"/>
                  <a:gd name="connsiteY18" fmla="*/ 15526 h 39623"/>
                  <a:gd name="connsiteX19" fmla="*/ 59627 w 80867"/>
                  <a:gd name="connsiteY19" fmla="*/ 15526 h 39623"/>
                  <a:gd name="connsiteX20" fmla="*/ 64865 w 80867"/>
                  <a:gd name="connsiteY20" fmla="*/ 16288 h 39623"/>
                  <a:gd name="connsiteX21" fmla="*/ 64865 w 80867"/>
                  <a:gd name="connsiteY21" fmla="*/ 16288 h 39623"/>
                  <a:gd name="connsiteX22" fmla="*/ 66866 w 80867"/>
                  <a:gd name="connsiteY22" fmla="*/ 19717 h 39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0867" h="39623">
                    <a:moveTo>
                      <a:pt x="0" y="20098"/>
                    </a:moveTo>
                    <a:cubicBezTo>
                      <a:pt x="0" y="26480"/>
                      <a:pt x="1715" y="31337"/>
                      <a:pt x="5144" y="34671"/>
                    </a:cubicBezTo>
                    <a:cubicBezTo>
                      <a:pt x="8573" y="38005"/>
                      <a:pt x="13621" y="39624"/>
                      <a:pt x="20288" y="39624"/>
                    </a:cubicBezTo>
                    <a:lnTo>
                      <a:pt x="58960" y="39624"/>
                    </a:lnTo>
                    <a:cubicBezTo>
                      <a:pt x="65913" y="39624"/>
                      <a:pt x="71342" y="37909"/>
                      <a:pt x="75152" y="34671"/>
                    </a:cubicBezTo>
                    <a:lnTo>
                      <a:pt x="75152" y="34671"/>
                    </a:lnTo>
                    <a:cubicBezTo>
                      <a:pt x="78962" y="31432"/>
                      <a:pt x="80867" y="26194"/>
                      <a:pt x="80867" y="19812"/>
                    </a:cubicBezTo>
                    <a:cubicBezTo>
                      <a:pt x="80867" y="13430"/>
                      <a:pt x="78962" y="8287"/>
                      <a:pt x="75152" y="4953"/>
                    </a:cubicBezTo>
                    <a:cubicBezTo>
                      <a:pt x="71342" y="1619"/>
                      <a:pt x="65913" y="0"/>
                      <a:pt x="58960" y="0"/>
                    </a:cubicBezTo>
                    <a:lnTo>
                      <a:pt x="20288" y="0"/>
                    </a:lnTo>
                    <a:cubicBezTo>
                      <a:pt x="13621" y="0"/>
                      <a:pt x="8477" y="2000"/>
                      <a:pt x="5144" y="5239"/>
                    </a:cubicBezTo>
                    <a:cubicBezTo>
                      <a:pt x="1715" y="8572"/>
                      <a:pt x="0" y="13716"/>
                      <a:pt x="0" y="20098"/>
                    </a:cubicBezTo>
                    <a:close/>
                    <a:moveTo>
                      <a:pt x="66866" y="19812"/>
                    </a:moveTo>
                    <a:cubicBezTo>
                      <a:pt x="66866" y="21431"/>
                      <a:pt x="66199" y="22860"/>
                      <a:pt x="64960" y="23432"/>
                    </a:cubicBezTo>
                    <a:cubicBezTo>
                      <a:pt x="63722" y="24003"/>
                      <a:pt x="62008" y="24289"/>
                      <a:pt x="59722" y="24289"/>
                    </a:cubicBezTo>
                    <a:lnTo>
                      <a:pt x="20098" y="24289"/>
                    </a:lnTo>
                    <a:cubicBezTo>
                      <a:pt x="16002" y="24289"/>
                      <a:pt x="13906" y="22574"/>
                      <a:pt x="13906" y="19717"/>
                    </a:cubicBezTo>
                    <a:cubicBezTo>
                      <a:pt x="13906" y="18193"/>
                      <a:pt x="14478" y="16859"/>
                      <a:pt x="15621" y="16288"/>
                    </a:cubicBezTo>
                    <a:cubicBezTo>
                      <a:pt x="16764" y="15811"/>
                      <a:pt x="18193" y="15526"/>
                      <a:pt x="19907" y="15526"/>
                    </a:cubicBezTo>
                    <a:lnTo>
                      <a:pt x="59627" y="15526"/>
                    </a:lnTo>
                    <a:cubicBezTo>
                      <a:pt x="61817" y="15526"/>
                      <a:pt x="63627" y="15811"/>
                      <a:pt x="64865" y="16288"/>
                    </a:cubicBezTo>
                    <a:lnTo>
                      <a:pt x="64865" y="16288"/>
                    </a:lnTo>
                    <a:cubicBezTo>
                      <a:pt x="66199" y="16859"/>
                      <a:pt x="66866" y="18193"/>
                      <a:pt x="66866" y="19717"/>
                    </a:cubicBezTo>
                    <a:close/>
                  </a:path>
                </a:pathLst>
              </a:custGeom>
              <a:solidFill>
                <a:srgbClr val="1D252D"/>
              </a:solidFill>
              <a:ln w="9525" cap="flat">
                <a:noFill/>
                <a:prstDash val="solid"/>
                <a:miter/>
              </a:ln>
            </p:spPr>
            <p:txBody>
              <a:bodyPr rtlCol="0" anchor="ctr"/>
              <a:lstStyle/>
              <a:p>
                <a:endParaRPr lang="en-GB" sz="1350"/>
              </a:p>
            </p:txBody>
          </p:sp>
          <p:sp>
            <p:nvSpPr>
              <p:cNvPr id="40" name="Freeform: Shape 39">
                <a:extLst>
                  <a:ext uri="{FF2B5EF4-FFF2-40B4-BE49-F238E27FC236}">
                    <a16:creationId xmlns:a16="http://schemas.microsoft.com/office/drawing/2014/main" id="{32A3A5F5-15DD-410B-986C-23C5CF8FBF3F}"/>
                  </a:ext>
                </a:extLst>
              </p:cNvPr>
              <p:cNvSpPr/>
              <p:nvPr/>
            </p:nvSpPr>
            <p:spPr>
              <a:xfrm>
                <a:off x="2310098" y="1037748"/>
                <a:ext cx="78200" cy="40195"/>
              </a:xfrm>
              <a:custGeom>
                <a:avLst/>
                <a:gdLst>
                  <a:gd name="connsiteX0" fmla="*/ 37338 w 78200"/>
                  <a:gd name="connsiteY0" fmla="*/ 9811 h 40195"/>
                  <a:gd name="connsiteX1" fmla="*/ 32290 w 78200"/>
                  <a:gd name="connsiteY1" fmla="*/ 1810 h 40195"/>
                  <a:gd name="connsiteX2" fmla="*/ 21812 w 78200"/>
                  <a:gd name="connsiteY2" fmla="*/ 0 h 40195"/>
                  <a:gd name="connsiteX3" fmla="*/ 9716 w 78200"/>
                  <a:gd name="connsiteY3" fmla="*/ 1143 h 40195"/>
                  <a:gd name="connsiteX4" fmla="*/ 2572 w 78200"/>
                  <a:gd name="connsiteY4" fmla="*/ 5429 h 40195"/>
                  <a:gd name="connsiteX5" fmla="*/ 0 w 78200"/>
                  <a:gd name="connsiteY5" fmla="*/ 14383 h 40195"/>
                  <a:gd name="connsiteX6" fmla="*/ 0 w 78200"/>
                  <a:gd name="connsiteY6" fmla="*/ 40195 h 40195"/>
                  <a:gd name="connsiteX7" fmla="*/ 78200 w 78200"/>
                  <a:gd name="connsiteY7" fmla="*/ 40195 h 40195"/>
                  <a:gd name="connsiteX8" fmla="*/ 78200 w 78200"/>
                  <a:gd name="connsiteY8" fmla="*/ 24479 h 40195"/>
                  <a:gd name="connsiteX9" fmla="*/ 42863 w 78200"/>
                  <a:gd name="connsiteY9" fmla="*/ 24479 h 40195"/>
                  <a:gd name="connsiteX10" fmla="*/ 42863 w 78200"/>
                  <a:gd name="connsiteY10" fmla="*/ 21812 h 40195"/>
                  <a:gd name="connsiteX11" fmla="*/ 48673 w 78200"/>
                  <a:gd name="connsiteY11" fmla="*/ 16002 h 40195"/>
                  <a:gd name="connsiteX12" fmla="*/ 78200 w 78200"/>
                  <a:gd name="connsiteY12" fmla="*/ 16002 h 40195"/>
                  <a:gd name="connsiteX13" fmla="*/ 78200 w 78200"/>
                  <a:gd name="connsiteY13" fmla="*/ 857 h 40195"/>
                  <a:gd name="connsiteX14" fmla="*/ 49435 w 78200"/>
                  <a:gd name="connsiteY14" fmla="*/ 667 h 40195"/>
                  <a:gd name="connsiteX15" fmla="*/ 41910 w 78200"/>
                  <a:gd name="connsiteY15" fmla="*/ 2667 h 40195"/>
                  <a:gd name="connsiteX16" fmla="*/ 38195 w 78200"/>
                  <a:gd name="connsiteY16" fmla="*/ 9811 h 40195"/>
                  <a:gd name="connsiteX17" fmla="*/ 37433 w 78200"/>
                  <a:gd name="connsiteY17" fmla="*/ 9811 h 40195"/>
                  <a:gd name="connsiteX18" fmla="*/ 13906 w 78200"/>
                  <a:gd name="connsiteY18" fmla="*/ 24289 h 40195"/>
                  <a:gd name="connsiteX19" fmla="*/ 13906 w 78200"/>
                  <a:gd name="connsiteY19" fmla="*/ 20479 h 40195"/>
                  <a:gd name="connsiteX20" fmla="*/ 21717 w 78200"/>
                  <a:gd name="connsiteY20" fmla="*/ 15145 h 40195"/>
                  <a:gd name="connsiteX21" fmla="*/ 29527 w 78200"/>
                  <a:gd name="connsiteY21" fmla="*/ 20479 h 40195"/>
                  <a:gd name="connsiteX22" fmla="*/ 29527 w 78200"/>
                  <a:gd name="connsiteY22" fmla="*/ 24289 h 40195"/>
                  <a:gd name="connsiteX23" fmla="*/ 13811 w 78200"/>
                  <a:gd name="connsiteY23" fmla="*/ 24289 h 40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8200" h="40195">
                    <a:moveTo>
                      <a:pt x="37338" y="9811"/>
                    </a:moveTo>
                    <a:cubicBezTo>
                      <a:pt x="36576" y="6286"/>
                      <a:pt x="35528" y="3715"/>
                      <a:pt x="32290" y="1810"/>
                    </a:cubicBezTo>
                    <a:cubicBezTo>
                      <a:pt x="29908" y="476"/>
                      <a:pt x="26194" y="0"/>
                      <a:pt x="21812" y="0"/>
                    </a:cubicBezTo>
                    <a:cubicBezTo>
                      <a:pt x="16954" y="0"/>
                      <a:pt x="12764" y="381"/>
                      <a:pt x="9716" y="1143"/>
                    </a:cubicBezTo>
                    <a:cubicBezTo>
                      <a:pt x="6668" y="1905"/>
                      <a:pt x="4191" y="3334"/>
                      <a:pt x="2572" y="5429"/>
                    </a:cubicBezTo>
                    <a:cubicBezTo>
                      <a:pt x="857" y="7525"/>
                      <a:pt x="0" y="10477"/>
                      <a:pt x="0" y="14383"/>
                    </a:cubicBezTo>
                    <a:lnTo>
                      <a:pt x="0" y="40195"/>
                    </a:lnTo>
                    <a:cubicBezTo>
                      <a:pt x="0" y="40195"/>
                      <a:pt x="78200" y="40195"/>
                      <a:pt x="78200" y="40195"/>
                    </a:cubicBezTo>
                    <a:lnTo>
                      <a:pt x="78200" y="24479"/>
                    </a:lnTo>
                    <a:cubicBezTo>
                      <a:pt x="78200" y="24479"/>
                      <a:pt x="42863" y="24479"/>
                      <a:pt x="42863" y="24479"/>
                    </a:cubicBezTo>
                    <a:lnTo>
                      <a:pt x="42863" y="21812"/>
                    </a:lnTo>
                    <a:cubicBezTo>
                      <a:pt x="42863" y="18478"/>
                      <a:pt x="44387" y="16002"/>
                      <a:pt x="48673" y="16002"/>
                    </a:cubicBezTo>
                    <a:lnTo>
                      <a:pt x="78200" y="16002"/>
                    </a:lnTo>
                    <a:cubicBezTo>
                      <a:pt x="78200" y="16002"/>
                      <a:pt x="78200" y="857"/>
                      <a:pt x="78200" y="857"/>
                    </a:cubicBezTo>
                    <a:lnTo>
                      <a:pt x="49435" y="667"/>
                    </a:lnTo>
                    <a:cubicBezTo>
                      <a:pt x="46292" y="667"/>
                      <a:pt x="43529" y="1429"/>
                      <a:pt x="41910" y="2667"/>
                    </a:cubicBezTo>
                    <a:cubicBezTo>
                      <a:pt x="39719" y="4286"/>
                      <a:pt x="38767" y="6763"/>
                      <a:pt x="38195" y="9811"/>
                    </a:cubicBezTo>
                    <a:lnTo>
                      <a:pt x="37433" y="9811"/>
                    </a:lnTo>
                    <a:close/>
                    <a:moveTo>
                      <a:pt x="13906" y="24289"/>
                    </a:moveTo>
                    <a:lnTo>
                      <a:pt x="13906" y="20479"/>
                    </a:lnTo>
                    <a:cubicBezTo>
                      <a:pt x="13906" y="17621"/>
                      <a:pt x="14573" y="15145"/>
                      <a:pt x="21717" y="15145"/>
                    </a:cubicBezTo>
                    <a:cubicBezTo>
                      <a:pt x="28956" y="15145"/>
                      <a:pt x="29527" y="17716"/>
                      <a:pt x="29527" y="20479"/>
                    </a:cubicBezTo>
                    <a:lnTo>
                      <a:pt x="29527" y="24289"/>
                    </a:lnTo>
                    <a:lnTo>
                      <a:pt x="13811" y="24289"/>
                    </a:lnTo>
                    <a:close/>
                  </a:path>
                </a:pathLst>
              </a:custGeom>
              <a:solidFill>
                <a:srgbClr val="1D252D"/>
              </a:solidFill>
              <a:ln w="9525" cap="flat">
                <a:noFill/>
                <a:prstDash val="solid"/>
                <a:miter/>
              </a:ln>
            </p:spPr>
            <p:txBody>
              <a:bodyPr rtlCol="0" anchor="ctr"/>
              <a:lstStyle/>
              <a:p>
                <a:endParaRPr lang="en-GB" sz="1350"/>
              </a:p>
            </p:txBody>
          </p:sp>
        </p:grpSp>
      </p:grpSp>
      <p:sp>
        <p:nvSpPr>
          <p:cNvPr id="710" name="Freeform: Shape 709">
            <a:extLst>
              <a:ext uri="{FF2B5EF4-FFF2-40B4-BE49-F238E27FC236}">
                <a16:creationId xmlns:a16="http://schemas.microsoft.com/office/drawing/2014/main" id="{0BD180CC-D030-10ED-48D3-AABAC667BB84}"/>
              </a:ext>
            </a:extLst>
          </p:cNvPr>
          <p:cNvSpPr/>
          <p:nvPr/>
        </p:nvSpPr>
        <p:spPr>
          <a:xfrm>
            <a:off x="7235191" y="-21431"/>
            <a:ext cx="1908809" cy="5164931"/>
          </a:xfrm>
          <a:custGeom>
            <a:avLst/>
            <a:gdLst>
              <a:gd name="connsiteX0" fmla="*/ 2178939 w 2178939"/>
              <a:gd name="connsiteY0" fmla="*/ 5131594 h 5131593"/>
              <a:gd name="connsiteX1" fmla="*/ 0 w 2178939"/>
              <a:gd name="connsiteY1" fmla="*/ 5131594 h 5131593"/>
              <a:gd name="connsiteX2" fmla="*/ 448437 w 2178939"/>
              <a:gd name="connsiteY2" fmla="*/ 0 h 5131593"/>
              <a:gd name="connsiteX3" fmla="*/ 2178939 w 2178939"/>
              <a:gd name="connsiteY3" fmla="*/ 0 h 5131593"/>
              <a:gd name="connsiteX4" fmla="*/ 2178939 w 2178939"/>
              <a:gd name="connsiteY4" fmla="*/ 5131594 h 5131593"/>
              <a:gd name="connsiteX0" fmla="*/ 2178939 w 2178939"/>
              <a:gd name="connsiteY0" fmla="*/ 5138721 h 5138721"/>
              <a:gd name="connsiteX1" fmla="*/ 0 w 2178939"/>
              <a:gd name="connsiteY1" fmla="*/ 5138721 h 5138721"/>
              <a:gd name="connsiteX2" fmla="*/ 717543 w 2178939"/>
              <a:gd name="connsiteY2" fmla="*/ 0 h 5138721"/>
              <a:gd name="connsiteX3" fmla="*/ 2178939 w 2178939"/>
              <a:gd name="connsiteY3" fmla="*/ 7127 h 5138721"/>
              <a:gd name="connsiteX4" fmla="*/ 2178939 w 2178939"/>
              <a:gd name="connsiteY4" fmla="*/ 5138721 h 5138721"/>
              <a:gd name="connsiteX0" fmla="*/ 2178939 w 2178939"/>
              <a:gd name="connsiteY0" fmla="*/ 5152975 h 5152975"/>
              <a:gd name="connsiteX1" fmla="*/ 0 w 2178939"/>
              <a:gd name="connsiteY1" fmla="*/ 5152975 h 5152975"/>
              <a:gd name="connsiteX2" fmla="*/ 635996 w 2178939"/>
              <a:gd name="connsiteY2" fmla="*/ 0 h 5152975"/>
              <a:gd name="connsiteX3" fmla="*/ 2178939 w 2178939"/>
              <a:gd name="connsiteY3" fmla="*/ 21381 h 5152975"/>
              <a:gd name="connsiteX4" fmla="*/ 2178939 w 2178939"/>
              <a:gd name="connsiteY4" fmla="*/ 5152975 h 515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8939" h="5152975">
                <a:moveTo>
                  <a:pt x="2178939" y="5152975"/>
                </a:moveTo>
                <a:lnTo>
                  <a:pt x="0" y="5152975"/>
                </a:lnTo>
                <a:lnTo>
                  <a:pt x="635996" y="0"/>
                </a:lnTo>
                <a:lnTo>
                  <a:pt x="2178939" y="21381"/>
                </a:lnTo>
                <a:lnTo>
                  <a:pt x="2178939" y="5152975"/>
                </a:lnTo>
                <a:close/>
              </a:path>
            </a:pathLst>
          </a:custGeom>
          <a:solidFill>
            <a:srgbClr val="4AC2AE"/>
          </a:solidFill>
          <a:ln w="9525" cap="flat">
            <a:noFill/>
            <a:prstDash val="solid"/>
            <a:miter/>
          </a:ln>
        </p:spPr>
        <p:txBody>
          <a:bodyPr rtlCol="0" anchor="ctr"/>
          <a:lstStyle/>
          <a:p>
            <a:endParaRPr lang="en-GB" sz="1350"/>
          </a:p>
        </p:txBody>
      </p:sp>
      <p:cxnSp>
        <p:nvCxnSpPr>
          <p:cNvPr id="720" name="Straight Connector 719">
            <a:extLst>
              <a:ext uri="{FF2B5EF4-FFF2-40B4-BE49-F238E27FC236}">
                <a16:creationId xmlns:a16="http://schemas.microsoft.com/office/drawing/2014/main" id="{5B68486E-C708-7454-5C49-F4032D00B33C}"/>
              </a:ext>
            </a:extLst>
          </p:cNvPr>
          <p:cNvCxnSpPr>
            <a:cxnSpLocks/>
          </p:cNvCxnSpPr>
          <p:nvPr userDrawn="1"/>
        </p:nvCxnSpPr>
        <p:spPr>
          <a:xfrm>
            <a:off x="201187" y="1836809"/>
            <a:ext cx="5666214"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1057" name="Graphic 2">
            <a:extLst>
              <a:ext uri="{FF2B5EF4-FFF2-40B4-BE49-F238E27FC236}">
                <a16:creationId xmlns:a16="http://schemas.microsoft.com/office/drawing/2014/main" id="{878A9E69-B70C-4692-349E-C137F423E79D}"/>
              </a:ext>
            </a:extLst>
          </p:cNvPr>
          <p:cNvGrpSpPr/>
          <p:nvPr/>
        </p:nvGrpSpPr>
        <p:grpSpPr>
          <a:xfrm>
            <a:off x="6975337" y="3920879"/>
            <a:ext cx="722804" cy="722804"/>
            <a:chOff x="6912849" y="5354838"/>
            <a:chExt cx="963739" cy="963739"/>
          </a:xfrm>
          <a:solidFill>
            <a:srgbClr val="E0E821"/>
          </a:solidFill>
        </p:grpSpPr>
        <p:sp>
          <p:nvSpPr>
            <p:cNvPr id="1058" name="Freeform: Shape 1057">
              <a:extLst>
                <a:ext uri="{FF2B5EF4-FFF2-40B4-BE49-F238E27FC236}">
                  <a16:creationId xmlns:a16="http://schemas.microsoft.com/office/drawing/2014/main" id="{3FA04268-CBB1-74DB-5ED6-37A626B936EE}"/>
                </a:ext>
              </a:extLst>
            </p:cNvPr>
            <p:cNvSpPr/>
            <p:nvPr/>
          </p:nvSpPr>
          <p:spPr>
            <a:xfrm>
              <a:off x="6912849" y="5354838"/>
              <a:ext cx="963739" cy="963739"/>
            </a:xfrm>
            <a:custGeom>
              <a:avLst/>
              <a:gdLst>
                <a:gd name="connsiteX0" fmla="*/ 481870 w 963739"/>
                <a:gd name="connsiteY0" fmla="*/ 73247 h 963739"/>
                <a:gd name="connsiteX1" fmla="*/ 73247 w 963739"/>
                <a:gd name="connsiteY1" fmla="*/ 481870 h 963739"/>
                <a:gd name="connsiteX2" fmla="*/ 481870 w 963739"/>
                <a:gd name="connsiteY2" fmla="*/ 890492 h 963739"/>
                <a:gd name="connsiteX3" fmla="*/ 890492 w 963739"/>
                <a:gd name="connsiteY3" fmla="*/ 481870 h 963739"/>
                <a:gd name="connsiteX4" fmla="*/ 481870 w 963739"/>
                <a:gd name="connsiteY4" fmla="*/ 73247 h 963739"/>
                <a:gd name="connsiteX5" fmla="*/ 481870 w 963739"/>
                <a:gd name="connsiteY5" fmla="*/ 963740 h 963739"/>
                <a:gd name="connsiteX6" fmla="*/ 0 w 963739"/>
                <a:gd name="connsiteY6" fmla="*/ 481870 h 963739"/>
                <a:gd name="connsiteX7" fmla="*/ 481870 w 963739"/>
                <a:gd name="connsiteY7" fmla="*/ 0 h 963739"/>
                <a:gd name="connsiteX8" fmla="*/ 963739 w 963739"/>
                <a:gd name="connsiteY8" fmla="*/ 481870 h 963739"/>
                <a:gd name="connsiteX9" fmla="*/ 481870 w 963739"/>
                <a:gd name="connsiteY9" fmla="*/ 963740 h 963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63739" h="963739">
                  <a:moveTo>
                    <a:pt x="481870" y="73247"/>
                  </a:moveTo>
                  <a:cubicBezTo>
                    <a:pt x="256508" y="73247"/>
                    <a:pt x="73247" y="256604"/>
                    <a:pt x="73247" y="481870"/>
                  </a:cubicBezTo>
                  <a:cubicBezTo>
                    <a:pt x="73247" y="707136"/>
                    <a:pt x="256604" y="890492"/>
                    <a:pt x="481870" y="890492"/>
                  </a:cubicBezTo>
                  <a:cubicBezTo>
                    <a:pt x="707136" y="890492"/>
                    <a:pt x="890492" y="707136"/>
                    <a:pt x="890492" y="481870"/>
                  </a:cubicBezTo>
                  <a:cubicBezTo>
                    <a:pt x="890492" y="256604"/>
                    <a:pt x="707136" y="73247"/>
                    <a:pt x="481870" y="73247"/>
                  </a:cubicBezTo>
                  <a:moveTo>
                    <a:pt x="481870" y="963740"/>
                  </a:moveTo>
                  <a:cubicBezTo>
                    <a:pt x="216218" y="963740"/>
                    <a:pt x="0" y="747617"/>
                    <a:pt x="0" y="481870"/>
                  </a:cubicBezTo>
                  <a:cubicBezTo>
                    <a:pt x="0" y="216122"/>
                    <a:pt x="216122" y="0"/>
                    <a:pt x="481870" y="0"/>
                  </a:cubicBezTo>
                  <a:cubicBezTo>
                    <a:pt x="747617" y="0"/>
                    <a:pt x="963739" y="216122"/>
                    <a:pt x="963739" y="481870"/>
                  </a:cubicBezTo>
                  <a:cubicBezTo>
                    <a:pt x="963739" y="747617"/>
                    <a:pt x="747617" y="963740"/>
                    <a:pt x="481870" y="963740"/>
                  </a:cubicBezTo>
                </a:path>
              </a:pathLst>
            </a:custGeom>
            <a:solidFill>
              <a:srgbClr val="E0E821"/>
            </a:solidFill>
            <a:ln w="9525" cap="flat">
              <a:noFill/>
              <a:prstDash val="solid"/>
              <a:miter/>
            </a:ln>
          </p:spPr>
          <p:txBody>
            <a:bodyPr rtlCol="0" anchor="ctr"/>
            <a:lstStyle/>
            <a:p>
              <a:endParaRPr lang="en-GB" sz="1350"/>
            </a:p>
          </p:txBody>
        </p:sp>
        <p:sp>
          <p:nvSpPr>
            <p:cNvPr id="1059" name="Freeform: Shape 1058">
              <a:extLst>
                <a:ext uri="{FF2B5EF4-FFF2-40B4-BE49-F238E27FC236}">
                  <a16:creationId xmlns:a16="http://schemas.microsoft.com/office/drawing/2014/main" id="{FC0DD2E4-A35C-A416-D04C-DB86F386ECB4}"/>
                </a:ext>
              </a:extLst>
            </p:cNvPr>
            <p:cNvSpPr/>
            <p:nvPr/>
          </p:nvSpPr>
          <p:spPr>
            <a:xfrm>
              <a:off x="7068487" y="5510476"/>
              <a:ext cx="652462" cy="652462"/>
            </a:xfrm>
            <a:custGeom>
              <a:avLst/>
              <a:gdLst>
                <a:gd name="connsiteX0" fmla="*/ 326231 w 652462"/>
                <a:gd name="connsiteY0" fmla="*/ 73247 h 652462"/>
                <a:gd name="connsiteX1" fmla="*/ 73247 w 652462"/>
                <a:gd name="connsiteY1" fmla="*/ 326231 h 652462"/>
                <a:gd name="connsiteX2" fmla="*/ 326231 w 652462"/>
                <a:gd name="connsiteY2" fmla="*/ 579215 h 652462"/>
                <a:gd name="connsiteX3" fmla="*/ 579215 w 652462"/>
                <a:gd name="connsiteY3" fmla="*/ 326231 h 652462"/>
                <a:gd name="connsiteX4" fmla="*/ 326231 w 652462"/>
                <a:gd name="connsiteY4" fmla="*/ 73247 h 652462"/>
                <a:gd name="connsiteX5" fmla="*/ 326231 w 652462"/>
                <a:gd name="connsiteY5" fmla="*/ 652463 h 652462"/>
                <a:gd name="connsiteX6" fmla="*/ 0 w 652462"/>
                <a:gd name="connsiteY6" fmla="*/ 326231 h 652462"/>
                <a:gd name="connsiteX7" fmla="*/ 326231 w 652462"/>
                <a:gd name="connsiteY7" fmla="*/ 0 h 652462"/>
                <a:gd name="connsiteX8" fmla="*/ 652463 w 652462"/>
                <a:gd name="connsiteY8" fmla="*/ 326231 h 652462"/>
                <a:gd name="connsiteX9" fmla="*/ 326231 w 652462"/>
                <a:gd name="connsiteY9" fmla="*/ 652463 h 652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2462" h="652462">
                  <a:moveTo>
                    <a:pt x="326231" y="73247"/>
                  </a:moveTo>
                  <a:cubicBezTo>
                    <a:pt x="186690" y="73247"/>
                    <a:pt x="73247" y="186785"/>
                    <a:pt x="73247" y="326231"/>
                  </a:cubicBezTo>
                  <a:cubicBezTo>
                    <a:pt x="73247" y="465677"/>
                    <a:pt x="186785" y="579215"/>
                    <a:pt x="326231" y="579215"/>
                  </a:cubicBezTo>
                  <a:cubicBezTo>
                    <a:pt x="465677" y="579215"/>
                    <a:pt x="579215" y="465677"/>
                    <a:pt x="579215" y="326231"/>
                  </a:cubicBezTo>
                  <a:cubicBezTo>
                    <a:pt x="579215" y="186785"/>
                    <a:pt x="465677" y="73247"/>
                    <a:pt x="326231" y="73247"/>
                  </a:cubicBezTo>
                  <a:moveTo>
                    <a:pt x="326231" y="652463"/>
                  </a:moveTo>
                  <a:cubicBezTo>
                    <a:pt x="146399" y="652463"/>
                    <a:pt x="0" y="506159"/>
                    <a:pt x="0" y="326231"/>
                  </a:cubicBezTo>
                  <a:cubicBezTo>
                    <a:pt x="0" y="146304"/>
                    <a:pt x="146304" y="0"/>
                    <a:pt x="326231" y="0"/>
                  </a:cubicBezTo>
                  <a:cubicBezTo>
                    <a:pt x="506158" y="0"/>
                    <a:pt x="652463" y="146304"/>
                    <a:pt x="652463" y="326231"/>
                  </a:cubicBezTo>
                  <a:cubicBezTo>
                    <a:pt x="652463" y="506159"/>
                    <a:pt x="506158" y="652463"/>
                    <a:pt x="326231" y="652463"/>
                  </a:cubicBezTo>
                </a:path>
              </a:pathLst>
            </a:custGeom>
            <a:solidFill>
              <a:srgbClr val="E0E821"/>
            </a:solidFill>
            <a:ln w="9525" cap="flat">
              <a:noFill/>
              <a:prstDash val="solid"/>
              <a:miter/>
            </a:ln>
          </p:spPr>
          <p:txBody>
            <a:bodyPr rtlCol="0" anchor="ctr"/>
            <a:lstStyle/>
            <a:p>
              <a:endParaRPr lang="en-GB" sz="1350"/>
            </a:p>
          </p:txBody>
        </p:sp>
        <p:sp>
          <p:nvSpPr>
            <p:cNvPr id="1060" name="Freeform: Shape 1059">
              <a:extLst>
                <a:ext uri="{FF2B5EF4-FFF2-40B4-BE49-F238E27FC236}">
                  <a16:creationId xmlns:a16="http://schemas.microsoft.com/office/drawing/2014/main" id="{20AF5921-05AA-6800-0A23-713BE96A9DED}"/>
                </a:ext>
              </a:extLst>
            </p:cNvPr>
            <p:cNvSpPr/>
            <p:nvPr/>
          </p:nvSpPr>
          <p:spPr>
            <a:xfrm>
              <a:off x="7224221" y="5666210"/>
              <a:ext cx="341090" cy="341090"/>
            </a:xfrm>
            <a:custGeom>
              <a:avLst/>
              <a:gdLst>
                <a:gd name="connsiteX0" fmla="*/ 170498 w 341090"/>
                <a:gd name="connsiteY0" fmla="*/ 73152 h 341090"/>
                <a:gd name="connsiteX1" fmla="*/ 73152 w 341090"/>
                <a:gd name="connsiteY1" fmla="*/ 170497 h 341090"/>
                <a:gd name="connsiteX2" fmla="*/ 170498 w 341090"/>
                <a:gd name="connsiteY2" fmla="*/ 267843 h 341090"/>
                <a:gd name="connsiteX3" fmla="*/ 267843 w 341090"/>
                <a:gd name="connsiteY3" fmla="*/ 170497 h 341090"/>
                <a:gd name="connsiteX4" fmla="*/ 170498 w 341090"/>
                <a:gd name="connsiteY4" fmla="*/ 73152 h 341090"/>
                <a:gd name="connsiteX5" fmla="*/ 170498 w 341090"/>
                <a:gd name="connsiteY5" fmla="*/ 341090 h 341090"/>
                <a:gd name="connsiteX6" fmla="*/ 0 w 341090"/>
                <a:gd name="connsiteY6" fmla="*/ 170593 h 341090"/>
                <a:gd name="connsiteX7" fmla="*/ 170498 w 341090"/>
                <a:gd name="connsiteY7" fmla="*/ 0 h 341090"/>
                <a:gd name="connsiteX8" fmla="*/ 341090 w 341090"/>
                <a:gd name="connsiteY8" fmla="*/ 170593 h 341090"/>
                <a:gd name="connsiteX9" fmla="*/ 170498 w 341090"/>
                <a:gd name="connsiteY9" fmla="*/ 341090 h 341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1090" h="341090">
                  <a:moveTo>
                    <a:pt x="170498" y="73152"/>
                  </a:moveTo>
                  <a:cubicBezTo>
                    <a:pt x="116872" y="73152"/>
                    <a:pt x="73152" y="116872"/>
                    <a:pt x="73152" y="170497"/>
                  </a:cubicBezTo>
                  <a:cubicBezTo>
                    <a:pt x="73152" y="224123"/>
                    <a:pt x="116872" y="267843"/>
                    <a:pt x="170498" y="267843"/>
                  </a:cubicBezTo>
                  <a:cubicBezTo>
                    <a:pt x="224123" y="267843"/>
                    <a:pt x="267843" y="224123"/>
                    <a:pt x="267843" y="170497"/>
                  </a:cubicBezTo>
                  <a:cubicBezTo>
                    <a:pt x="267843" y="116872"/>
                    <a:pt x="224123" y="73152"/>
                    <a:pt x="170498" y="73152"/>
                  </a:cubicBezTo>
                  <a:moveTo>
                    <a:pt x="170498" y="341090"/>
                  </a:moveTo>
                  <a:cubicBezTo>
                    <a:pt x="76485" y="341090"/>
                    <a:pt x="0" y="264605"/>
                    <a:pt x="0" y="170593"/>
                  </a:cubicBezTo>
                  <a:cubicBezTo>
                    <a:pt x="0" y="76581"/>
                    <a:pt x="76485" y="0"/>
                    <a:pt x="170498" y="0"/>
                  </a:cubicBezTo>
                  <a:cubicBezTo>
                    <a:pt x="264509" y="0"/>
                    <a:pt x="341090" y="76486"/>
                    <a:pt x="341090" y="170593"/>
                  </a:cubicBezTo>
                  <a:cubicBezTo>
                    <a:pt x="341090" y="264700"/>
                    <a:pt x="264604" y="341090"/>
                    <a:pt x="170498" y="341090"/>
                  </a:cubicBezTo>
                </a:path>
              </a:pathLst>
            </a:custGeom>
            <a:solidFill>
              <a:srgbClr val="E0E821"/>
            </a:solidFill>
            <a:ln w="9525" cap="flat">
              <a:noFill/>
              <a:prstDash val="solid"/>
              <a:miter/>
            </a:ln>
          </p:spPr>
          <p:txBody>
            <a:bodyPr rtlCol="0" anchor="ctr"/>
            <a:lstStyle/>
            <a:p>
              <a:endParaRPr lang="en-GB" sz="1350"/>
            </a:p>
          </p:txBody>
        </p:sp>
      </p:grpSp>
      <p:sp>
        <p:nvSpPr>
          <p:cNvPr id="1062" name="Text Placeholder 1061">
            <a:extLst>
              <a:ext uri="{FF2B5EF4-FFF2-40B4-BE49-F238E27FC236}">
                <a16:creationId xmlns:a16="http://schemas.microsoft.com/office/drawing/2014/main" id="{CD951693-F9DC-ECF5-B2D3-0B5EDB0CF90E}"/>
              </a:ext>
            </a:extLst>
          </p:cNvPr>
          <p:cNvSpPr>
            <a:spLocks noGrp="1"/>
          </p:cNvSpPr>
          <p:nvPr>
            <p:ph type="body" sz="quarter" idx="10"/>
          </p:nvPr>
        </p:nvSpPr>
        <p:spPr>
          <a:xfrm>
            <a:off x="201217" y="2063354"/>
            <a:ext cx="5666184" cy="265509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68" name="Text Placeholder 306">
            <a:extLst>
              <a:ext uri="{FF2B5EF4-FFF2-40B4-BE49-F238E27FC236}">
                <a16:creationId xmlns:a16="http://schemas.microsoft.com/office/drawing/2014/main" id="{3D3DC972-D199-126F-54C8-426A884B0004}"/>
              </a:ext>
            </a:extLst>
          </p:cNvPr>
          <p:cNvSpPr>
            <a:spLocks noGrp="1"/>
          </p:cNvSpPr>
          <p:nvPr>
            <p:ph type="body" sz="quarter" idx="12" hasCustomPrompt="1"/>
          </p:nvPr>
        </p:nvSpPr>
        <p:spPr>
          <a:xfrm>
            <a:off x="169725" y="1326964"/>
            <a:ext cx="5017294" cy="428567"/>
          </a:xfrm>
          <a:prstGeom prst="rect">
            <a:avLst/>
          </a:prstGeom>
        </p:spPr>
        <p:txBody>
          <a:bodyPr/>
          <a:lstStyle>
            <a:lvl1pPr marL="0" indent="0">
              <a:buNone/>
              <a:defRPr sz="3000">
                <a:solidFill>
                  <a:schemeClr val="tx1"/>
                </a:solidFill>
                <a:latin typeface="+mj-lt"/>
              </a:defRPr>
            </a:lvl1pPr>
          </a:lstStyle>
          <a:p>
            <a:pPr lvl="0"/>
            <a:r>
              <a:rPr lang="en-US"/>
              <a:t>TITLE SLIDE MAIN</a:t>
            </a:r>
            <a:endParaRPr lang="en-GB"/>
          </a:p>
        </p:txBody>
      </p:sp>
    </p:spTree>
    <p:extLst>
      <p:ext uri="{BB962C8B-B14F-4D97-AF65-F5344CB8AC3E}">
        <p14:creationId xmlns:p14="http://schemas.microsoft.com/office/powerpoint/2010/main" val="34881973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Tree>
    <p:extLst>
      <p:ext uri="{BB962C8B-B14F-4D97-AF65-F5344CB8AC3E}">
        <p14:creationId xmlns:p14="http://schemas.microsoft.com/office/powerpoint/2010/main" val="137600082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grpSp>
        <p:nvGrpSpPr>
          <p:cNvPr id="11" name="Graphic 7">
            <a:extLst>
              <a:ext uri="{FF2B5EF4-FFF2-40B4-BE49-F238E27FC236}">
                <a16:creationId xmlns:a16="http://schemas.microsoft.com/office/drawing/2014/main" id="{12B8B998-F895-87DF-CC50-2F7E4BF8F626}"/>
              </a:ext>
            </a:extLst>
          </p:cNvPr>
          <p:cNvGrpSpPr/>
          <p:nvPr/>
        </p:nvGrpSpPr>
        <p:grpSpPr>
          <a:xfrm>
            <a:off x="8229669" y="170807"/>
            <a:ext cx="687526" cy="687200"/>
            <a:chOff x="1785937" y="1037367"/>
            <a:chExt cx="603599" cy="603313"/>
          </a:xfrm>
        </p:grpSpPr>
        <p:grpSp>
          <p:nvGrpSpPr>
            <p:cNvPr id="12" name="Graphic 7">
              <a:extLst>
                <a:ext uri="{FF2B5EF4-FFF2-40B4-BE49-F238E27FC236}">
                  <a16:creationId xmlns:a16="http://schemas.microsoft.com/office/drawing/2014/main" id="{0BF6378D-6848-DD74-819E-CA507A6BC358}"/>
                </a:ext>
              </a:extLst>
            </p:cNvPr>
            <p:cNvGrpSpPr/>
            <p:nvPr/>
          </p:nvGrpSpPr>
          <p:grpSpPr>
            <a:xfrm>
              <a:off x="1906905" y="1386459"/>
              <a:ext cx="481488" cy="254222"/>
              <a:chOff x="1906905" y="1386459"/>
              <a:chExt cx="481488" cy="254222"/>
            </a:xfrm>
          </p:grpSpPr>
          <p:sp>
            <p:nvSpPr>
              <p:cNvPr id="13" name="Freeform: Shape 12">
                <a:extLst>
                  <a:ext uri="{FF2B5EF4-FFF2-40B4-BE49-F238E27FC236}">
                    <a16:creationId xmlns:a16="http://schemas.microsoft.com/office/drawing/2014/main" id="{AB47360C-CE4A-3DE7-5C47-FFE9709F908B}"/>
                  </a:ext>
                </a:extLst>
              </p:cNvPr>
              <p:cNvSpPr/>
              <p:nvPr/>
            </p:nvSpPr>
            <p:spPr>
              <a:xfrm>
                <a:off x="1906905" y="1386459"/>
                <a:ext cx="481488" cy="254222"/>
              </a:xfrm>
              <a:custGeom>
                <a:avLst/>
                <a:gdLst>
                  <a:gd name="connsiteX0" fmla="*/ 481489 w 481488"/>
                  <a:gd name="connsiteY0" fmla="*/ 0 h 254222"/>
                  <a:gd name="connsiteX1" fmla="*/ 0 w 481488"/>
                  <a:gd name="connsiteY1" fmla="*/ 31814 h 254222"/>
                  <a:gd name="connsiteX2" fmla="*/ 0 w 481488"/>
                  <a:gd name="connsiteY2" fmla="*/ 222695 h 254222"/>
                  <a:gd name="connsiteX3" fmla="*/ 481489 w 481488"/>
                  <a:gd name="connsiteY3" fmla="*/ 254222 h 254222"/>
                  <a:gd name="connsiteX4" fmla="*/ 481489 w 481488"/>
                  <a:gd name="connsiteY4" fmla="*/ 0 h 2542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1488" h="254222">
                    <a:moveTo>
                      <a:pt x="481489" y="0"/>
                    </a:moveTo>
                    <a:lnTo>
                      <a:pt x="0" y="31814"/>
                    </a:lnTo>
                    <a:lnTo>
                      <a:pt x="0" y="222695"/>
                    </a:lnTo>
                    <a:lnTo>
                      <a:pt x="481489" y="254222"/>
                    </a:lnTo>
                    <a:lnTo>
                      <a:pt x="481489" y="0"/>
                    </a:lnTo>
                    <a:close/>
                  </a:path>
                </a:pathLst>
              </a:custGeom>
              <a:solidFill>
                <a:srgbClr val="78D64B"/>
              </a:solidFill>
              <a:ln w="9525" cap="flat">
                <a:noFill/>
                <a:prstDash val="solid"/>
                <a:miter/>
              </a:ln>
            </p:spPr>
            <p:txBody>
              <a:bodyPr rtlCol="0" anchor="ctr"/>
              <a:lstStyle/>
              <a:p>
                <a:endParaRPr lang="en-GB" sz="1350"/>
              </a:p>
            </p:txBody>
          </p:sp>
          <p:grpSp>
            <p:nvGrpSpPr>
              <p:cNvPr id="14" name="Graphic 7">
                <a:extLst>
                  <a:ext uri="{FF2B5EF4-FFF2-40B4-BE49-F238E27FC236}">
                    <a16:creationId xmlns:a16="http://schemas.microsoft.com/office/drawing/2014/main" id="{C68A9EBD-F461-4EF7-B0F8-83CDA79441EE}"/>
                  </a:ext>
                </a:extLst>
              </p:cNvPr>
              <p:cNvGrpSpPr/>
              <p:nvPr/>
            </p:nvGrpSpPr>
            <p:grpSpPr>
              <a:xfrm>
                <a:off x="1939480" y="1442370"/>
                <a:ext cx="418242" cy="140874"/>
                <a:chOff x="1939480" y="1442370"/>
                <a:chExt cx="418242" cy="140874"/>
              </a:xfrm>
              <a:solidFill>
                <a:srgbClr val="1D252D"/>
              </a:solidFill>
            </p:grpSpPr>
            <p:sp>
              <p:nvSpPr>
                <p:cNvPr id="15" name="Freeform: Shape 14">
                  <a:extLst>
                    <a:ext uri="{FF2B5EF4-FFF2-40B4-BE49-F238E27FC236}">
                      <a16:creationId xmlns:a16="http://schemas.microsoft.com/office/drawing/2014/main" id="{C850858B-6035-3719-8D2C-CF63D2A6905D}"/>
                    </a:ext>
                  </a:extLst>
                </p:cNvPr>
                <p:cNvSpPr/>
                <p:nvPr/>
              </p:nvSpPr>
              <p:spPr>
                <a:xfrm>
                  <a:off x="1939480" y="1442370"/>
                  <a:ext cx="69246" cy="140874"/>
                </a:xfrm>
                <a:custGeom>
                  <a:avLst/>
                  <a:gdLst>
                    <a:gd name="connsiteX0" fmla="*/ 0 w 69246"/>
                    <a:gd name="connsiteY0" fmla="*/ 140875 h 140874"/>
                    <a:gd name="connsiteX1" fmla="*/ 0 w 69246"/>
                    <a:gd name="connsiteY1" fmla="*/ 0 h 140874"/>
                    <a:gd name="connsiteX2" fmla="*/ 28004 w 69246"/>
                    <a:gd name="connsiteY2" fmla="*/ 0 h 140874"/>
                    <a:gd name="connsiteX3" fmla="*/ 28004 w 69246"/>
                    <a:gd name="connsiteY3" fmla="*/ 50292 h 140874"/>
                    <a:gd name="connsiteX4" fmla="*/ 41243 w 69246"/>
                    <a:gd name="connsiteY4" fmla="*/ 50292 h 140874"/>
                    <a:gd name="connsiteX5" fmla="*/ 41243 w 69246"/>
                    <a:gd name="connsiteY5" fmla="*/ 0 h 140874"/>
                    <a:gd name="connsiteX6" fmla="*/ 69247 w 69246"/>
                    <a:gd name="connsiteY6" fmla="*/ 0 h 140874"/>
                    <a:gd name="connsiteX7" fmla="*/ 69247 w 69246"/>
                    <a:gd name="connsiteY7" fmla="*/ 140875 h 140874"/>
                    <a:gd name="connsiteX8" fmla="*/ 41243 w 69246"/>
                    <a:gd name="connsiteY8" fmla="*/ 140875 h 140874"/>
                    <a:gd name="connsiteX9" fmla="*/ 41243 w 69246"/>
                    <a:gd name="connsiteY9" fmla="*/ 76962 h 140874"/>
                    <a:gd name="connsiteX10" fmla="*/ 28004 w 69246"/>
                    <a:gd name="connsiteY10" fmla="*/ 76962 h 140874"/>
                    <a:gd name="connsiteX11" fmla="*/ 28004 w 69246"/>
                    <a:gd name="connsiteY11" fmla="*/ 140875 h 140874"/>
                    <a:gd name="connsiteX12" fmla="*/ 0 w 69246"/>
                    <a:gd name="connsiteY12" fmla="*/ 140875 h 140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246" h="140874">
                      <a:moveTo>
                        <a:pt x="0" y="140875"/>
                      </a:moveTo>
                      <a:lnTo>
                        <a:pt x="0" y="0"/>
                      </a:lnTo>
                      <a:lnTo>
                        <a:pt x="28004" y="0"/>
                      </a:lnTo>
                      <a:lnTo>
                        <a:pt x="28004" y="50292"/>
                      </a:lnTo>
                      <a:lnTo>
                        <a:pt x="41243" y="50292"/>
                      </a:lnTo>
                      <a:lnTo>
                        <a:pt x="41243" y="0"/>
                      </a:lnTo>
                      <a:lnTo>
                        <a:pt x="69247" y="0"/>
                      </a:lnTo>
                      <a:lnTo>
                        <a:pt x="69247" y="140875"/>
                      </a:lnTo>
                      <a:lnTo>
                        <a:pt x="41243" y="140875"/>
                      </a:lnTo>
                      <a:lnTo>
                        <a:pt x="41243" y="76962"/>
                      </a:lnTo>
                      <a:lnTo>
                        <a:pt x="28004" y="76962"/>
                      </a:lnTo>
                      <a:lnTo>
                        <a:pt x="28004" y="140875"/>
                      </a:lnTo>
                      <a:lnTo>
                        <a:pt x="0" y="140875"/>
                      </a:lnTo>
                      <a:close/>
                    </a:path>
                  </a:pathLst>
                </a:custGeom>
                <a:solidFill>
                  <a:srgbClr val="1D252D"/>
                </a:solidFill>
                <a:ln w="9525" cap="flat">
                  <a:noFill/>
                  <a:prstDash val="solid"/>
                  <a:miter/>
                </a:ln>
              </p:spPr>
              <p:txBody>
                <a:bodyPr rtlCol="0" anchor="ctr"/>
                <a:lstStyle/>
                <a:p>
                  <a:endParaRPr lang="en-GB" sz="1350"/>
                </a:p>
              </p:txBody>
            </p:sp>
            <p:sp>
              <p:nvSpPr>
                <p:cNvPr id="16" name="Freeform: Shape 15">
                  <a:extLst>
                    <a:ext uri="{FF2B5EF4-FFF2-40B4-BE49-F238E27FC236}">
                      <a16:creationId xmlns:a16="http://schemas.microsoft.com/office/drawing/2014/main" id="{C6D2F177-104B-C2FA-7AB3-755C3CCED553}"/>
                    </a:ext>
                  </a:extLst>
                </p:cNvPr>
                <p:cNvSpPr/>
                <p:nvPr/>
              </p:nvSpPr>
              <p:spPr>
                <a:xfrm>
                  <a:off x="2021300" y="1442370"/>
                  <a:ext cx="58197" cy="140874"/>
                </a:xfrm>
                <a:custGeom>
                  <a:avLst/>
                  <a:gdLst>
                    <a:gd name="connsiteX0" fmla="*/ 0 w 58197"/>
                    <a:gd name="connsiteY0" fmla="*/ 140875 h 140874"/>
                    <a:gd name="connsiteX1" fmla="*/ 0 w 58197"/>
                    <a:gd name="connsiteY1" fmla="*/ 0 h 140874"/>
                    <a:gd name="connsiteX2" fmla="*/ 56388 w 58197"/>
                    <a:gd name="connsiteY2" fmla="*/ 0 h 140874"/>
                    <a:gd name="connsiteX3" fmla="*/ 56388 w 58197"/>
                    <a:gd name="connsiteY3" fmla="*/ 27242 h 140874"/>
                    <a:gd name="connsiteX4" fmla="*/ 28670 w 58197"/>
                    <a:gd name="connsiteY4" fmla="*/ 27242 h 140874"/>
                    <a:gd name="connsiteX5" fmla="*/ 28670 w 58197"/>
                    <a:gd name="connsiteY5" fmla="*/ 54578 h 140874"/>
                    <a:gd name="connsiteX6" fmla="*/ 55245 w 58197"/>
                    <a:gd name="connsiteY6" fmla="*/ 54578 h 140874"/>
                    <a:gd name="connsiteX7" fmla="*/ 55245 w 58197"/>
                    <a:gd name="connsiteY7" fmla="*/ 81153 h 140874"/>
                    <a:gd name="connsiteX8" fmla="*/ 28670 w 58197"/>
                    <a:gd name="connsiteY8" fmla="*/ 81153 h 140874"/>
                    <a:gd name="connsiteX9" fmla="*/ 28670 w 58197"/>
                    <a:gd name="connsiteY9" fmla="*/ 113443 h 140874"/>
                    <a:gd name="connsiteX10" fmla="*/ 58198 w 58197"/>
                    <a:gd name="connsiteY10" fmla="*/ 113443 h 140874"/>
                    <a:gd name="connsiteX11" fmla="*/ 58198 w 58197"/>
                    <a:gd name="connsiteY11" fmla="*/ 140779 h 140874"/>
                    <a:gd name="connsiteX12" fmla="*/ 0 w 58197"/>
                    <a:gd name="connsiteY12" fmla="*/ 140779 h 140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8197" h="140874">
                      <a:moveTo>
                        <a:pt x="0" y="140875"/>
                      </a:moveTo>
                      <a:lnTo>
                        <a:pt x="0" y="0"/>
                      </a:lnTo>
                      <a:lnTo>
                        <a:pt x="56388" y="0"/>
                      </a:lnTo>
                      <a:lnTo>
                        <a:pt x="56388" y="27242"/>
                      </a:lnTo>
                      <a:lnTo>
                        <a:pt x="28670" y="27242"/>
                      </a:lnTo>
                      <a:lnTo>
                        <a:pt x="28670" y="54578"/>
                      </a:lnTo>
                      <a:lnTo>
                        <a:pt x="55245" y="54578"/>
                      </a:lnTo>
                      <a:lnTo>
                        <a:pt x="55245" y="81153"/>
                      </a:lnTo>
                      <a:lnTo>
                        <a:pt x="28670" y="81153"/>
                      </a:lnTo>
                      <a:lnTo>
                        <a:pt x="28670" y="113443"/>
                      </a:lnTo>
                      <a:lnTo>
                        <a:pt x="58198" y="113443"/>
                      </a:lnTo>
                      <a:lnTo>
                        <a:pt x="58198" y="140779"/>
                      </a:lnTo>
                      <a:lnTo>
                        <a:pt x="0" y="140779"/>
                      </a:lnTo>
                      <a:close/>
                    </a:path>
                  </a:pathLst>
                </a:custGeom>
                <a:solidFill>
                  <a:srgbClr val="1D252D"/>
                </a:solidFill>
                <a:ln w="9525" cap="flat">
                  <a:noFill/>
                  <a:prstDash val="solid"/>
                  <a:miter/>
                </a:ln>
              </p:spPr>
              <p:txBody>
                <a:bodyPr rtlCol="0" anchor="ctr"/>
                <a:lstStyle/>
                <a:p>
                  <a:endParaRPr lang="en-GB" sz="1350"/>
                </a:p>
              </p:txBody>
            </p:sp>
            <p:sp>
              <p:nvSpPr>
                <p:cNvPr id="17" name="Freeform: Shape 16">
                  <a:extLst>
                    <a:ext uri="{FF2B5EF4-FFF2-40B4-BE49-F238E27FC236}">
                      <a16:creationId xmlns:a16="http://schemas.microsoft.com/office/drawing/2014/main" id="{F7CC09FB-26B6-6AEB-2154-794A6FACEBB4}"/>
                    </a:ext>
                  </a:extLst>
                </p:cNvPr>
                <p:cNvSpPr/>
                <p:nvPr/>
              </p:nvSpPr>
              <p:spPr>
                <a:xfrm>
                  <a:off x="2085022" y="1442370"/>
                  <a:ext cx="74771" cy="140874"/>
                </a:xfrm>
                <a:custGeom>
                  <a:avLst/>
                  <a:gdLst>
                    <a:gd name="connsiteX0" fmla="*/ 0 w 74771"/>
                    <a:gd name="connsiteY0" fmla="*/ 140875 h 140874"/>
                    <a:gd name="connsiteX1" fmla="*/ 13621 w 74771"/>
                    <a:gd name="connsiteY1" fmla="*/ 0 h 140874"/>
                    <a:gd name="connsiteX2" fmla="*/ 61341 w 74771"/>
                    <a:gd name="connsiteY2" fmla="*/ 0 h 140874"/>
                    <a:gd name="connsiteX3" fmla="*/ 74771 w 74771"/>
                    <a:gd name="connsiteY3" fmla="*/ 140875 h 140874"/>
                    <a:gd name="connsiteX4" fmla="*/ 48006 w 74771"/>
                    <a:gd name="connsiteY4" fmla="*/ 140875 h 140874"/>
                    <a:gd name="connsiteX5" fmla="*/ 46006 w 74771"/>
                    <a:gd name="connsiteY5" fmla="*/ 118110 h 140874"/>
                    <a:gd name="connsiteX6" fmla="*/ 28956 w 74771"/>
                    <a:gd name="connsiteY6" fmla="*/ 118110 h 140874"/>
                    <a:gd name="connsiteX7" fmla="*/ 27337 w 74771"/>
                    <a:gd name="connsiteY7" fmla="*/ 140875 h 140874"/>
                    <a:gd name="connsiteX8" fmla="*/ 0 w 74771"/>
                    <a:gd name="connsiteY8" fmla="*/ 140875 h 140874"/>
                    <a:gd name="connsiteX9" fmla="*/ 31147 w 74771"/>
                    <a:gd name="connsiteY9" fmla="*/ 95631 h 140874"/>
                    <a:gd name="connsiteX10" fmla="*/ 43910 w 74771"/>
                    <a:gd name="connsiteY10" fmla="*/ 95631 h 140874"/>
                    <a:gd name="connsiteX11" fmla="*/ 37719 w 74771"/>
                    <a:gd name="connsiteY11" fmla="*/ 24003 h 140874"/>
                    <a:gd name="connsiteX12" fmla="*/ 36385 w 74771"/>
                    <a:gd name="connsiteY12" fmla="*/ 24003 h 140874"/>
                    <a:gd name="connsiteX13" fmla="*/ 31147 w 74771"/>
                    <a:gd name="connsiteY13" fmla="*/ 95631 h 140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4771" h="140874">
                      <a:moveTo>
                        <a:pt x="0" y="140875"/>
                      </a:moveTo>
                      <a:lnTo>
                        <a:pt x="13621" y="0"/>
                      </a:lnTo>
                      <a:lnTo>
                        <a:pt x="61341" y="0"/>
                      </a:lnTo>
                      <a:lnTo>
                        <a:pt x="74771" y="140875"/>
                      </a:lnTo>
                      <a:lnTo>
                        <a:pt x="48006" y="140875"/>
                      </a:lnTo>
                      <a:lnTo>
                        <a:pt x="46006" y="118110"/>
                      </a:lnTo>
                      <a:lnTo>
                        <a:pt x="28956" y="118110"/>
                      </a:lnTo>
                      <a:lnTo>
                        <a:pt x="27337" y="140875"/>
                      </a:lnTo>
                      <a:lnTo>
                        <a:pt x="0" y="140875"/>
                      </a:lnTo>
                      <a:close/>
                      <a:moveTo>
                        <a:pt x="31147" y="95631"/>
                      </a:moveTo>
                      <a:lnTo>
                        <a:pt x="43910" y="95631"/>
                      </a:lnTo>
                      <a:lnTo>
                        <a:pt x="37719" y="24003"/>
                      </a:lnTo>
                      <a:lnTo>
                        <a:pt x="36385" y="24003"/>
                      </a:lnTo>
                      <a:lnTo>
                        <a:pt x="31147" y="95631"/>
                      </a:lnTo>
                      <a:close/>
                    </a:path>
                  </a:pathLst>
                </a:custGeom>
                <a:solidFill>
                  <a:srgbClr val="1D252D"/>
                </a:solidFill>
                <a:ln w="9525" cap="flat">
                  <a:noFill/>
                  <a:prstDash val="solid"/>
                  <a:miter/>
                </a:ln>
              </p:spPr>
              <p:txBody>
                <a:bodyPr rtlCol="0" anchor="ctr"/>
                <a:lstStyle/>
                <a:p>
                  <a:endParaRPr lang="en-GB" sz="1350"/>
                </a:p>
              </p:txBody>
            </p:sp>
            <p:sp>
              <p:nvSpPr>
                <p:cNvPr id="18" name="Freeform: Shape 17">
                  <a:extLst>
                    <a:ext uri="{FF2B5EF4-FFF2-40B4-BE49-F238E27FC236}">
                      <a16:creationId xmlns:a16="http://schemas.microsoft.com/office/drawing/2014/main" id="{5A0B687A-85E6-2D54-1948-E27C3D5E048D}"/>
                    </a:ext>
                  </a:extLst>
                </p:cNvPr>
                <p:cNvSpPr/>
                <p:nvPr/>
              </p:nvSpPr>
              <p:spPr>
                <a:xfrm>
                  <a:off x="2168366" y="1442370"/>
                  <a:ext cx="57245" cy="140874"/>
                </a:xfrm>
                <a:custGeom>
                  <a:avLst/>
                  <a:gdLst>
                    <a:gd name="connsiteX0" fmla="*/ 0 w 57245"/>
                    <a:gd name="connsiteY0" fmla="*/ 140875 h 140874"/>
                    <a:gd name="connsiteX1" fmla="*/ 0 w 57245"/>
                    <a:gd name="connsiteY1" fmla="*/ 0 h 140874"/>
                    <a:gd name="connsiteX2" fmla="*/ 28194 w 57245"/>
                    <a:gd name="connsiteY2" fmla="*/ 0 h 140874"/>
                    <a:gd name="connsiteX3" fmla="*/ 28194 w 57245"/>
                    <a:gd name="connsiteY3" fmla="*/ 116872 h 140874"/>
                    <a:gd name="connsiteX4" fmla="*/ 57245 w 57245"/>
                    <a:gd name="connsiteY4" fmla="*/ 116872 h 140874"/>
                    <a:gd name="connsiteX5" fmla="*/ 57245 w 57245"/>
                    <a:gd name="connsiteY5" fmla="*/ 140779 h 140874"/>
                    <a:gd name="connsiteX6" fmla="*/ 0 w 57245"/>
                    <a:gd name="connsiteY6" fmla="*/ 140779 h 140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245" h="140874">
                      <a:moveTo>
                        <a:pt x="0" y="140875"/>
                      </a:moveTo>
                      <a:lnTo>
                        <a:pt x="0" y="0"/>
                      </a:lnTo>
                      <a:lnTo>
                        <a:pt x="28194" y="0"/>
                      </a:lnTo>
                      <a:lnTo>
                        <a:pt x="28194" y="116872"/>
                      </a:lnTo>
                      <a:lnTo>
                        <a:pt x="57245" y="116872"/>
                      </a:lnTo>
                      <a:lnTo>
                        <a:pt x="57245" y="140779"/>
                      </a:lnTo>
                      <a:lnTo>
                        <a:pt x="0" y="140779"/>
                      </a:lnTo>
                      <a:close/>
                    </a:path>
                  </a:pathLst>
                </a:custGeom>
                <a:solidFill>
                  <a:srgbClr val="1D252D"/>
                </a:solidFill>
                <a:ln w="9525" cap="flat">
                  <a:noFill/>
                  <a:prstDash val="solid"/>
                  <a:miter/>
                </a:ln>
              </p:spPr>
              <p:txBody>
                <a:bodyPr rtlCol="0" anchor="ctr"/>
                <a:lstStyle/>
                <a:p>
                  <a:endParaRPr lang="en-GB" sz="1350"/>
                </a:p>
              </p:txBody>
            </p:sp>
            <p:sp>
              <p:nvSpPr>
                <p:cNvPr id="19" name="Freeform: Shape 18">
                  <a:extLst>
                    <a:ext uri="{FF2B5EF4-FFF2-40B4-BE49-F238E27FC236}">
                      <a16:creationId xmlns:a16="http://schemas.microsoft.com/office/drawing/2014/main" id="{69DB5673-1E43-1B4F-382B-F31CC5263876}"/>
                    </a:ext>
                  </a:extLst>
                </p:cNvPr>
                <p:cNvSpPr/>
                <p:nvPr/>
              </p:nvSpPr>
              <p:spPr>
                <a:xfrm>
                  <a:off x="2218943" y="1442370"/>
                  <a:ext cx="61626" cy="140874"/>
                </a:xfrm>
                <a:custGeom>
                  <a:avLst/>
                  <a:gdLst>
                    <a:gd name="connsiteX0" fmla="*/ 16764 w 61626"/>
                    <a:gd name="connsiteY0" fmla="*/ 140875 h 140874"/>
                    <a:gd name="connsiteX1" fmla="*/ 16764 w 61626"/>
                    <a:gd name="connsiteY1" fmla="*/ 27051 h 140874"/>
                    <a:gd name="connsiteX2" fmla="*/ 0 w 61626"/>
                    <a:gd name="connsiteY2" fmla="*/ 27051 h 140874"/>
                    <a:gd name="connsiteX3" fmla="*/ 0 w 61626"/>
                    <a:gd name="connsiteY3" fmla="*/ 0 h 140874"/>
                    <a:gd name="connsiteX4" fmla="*/ 61627 w 61626"/>
                    <a:gd name="connsiteY4" fmla="*/ 0 h 140874"/>
                    <a:gd name="connsiteX5" fmla="*/ 61627 w 61626"/>
                    <a:gd name="connsiteY5" fmla="*/ 27051 h 140874"/>
                    <a:gd name="connsiteX6" fmla="*/ 44863 w 61626"/>
                    <a:gd name="connsiteY6" fmla="*/ 27051 h 140874"/>
                    <a:gd name="connsiteX7" fmla="*/ 44863 w 61626"/>
                    <a:gd name="connsiteY7" fmla="*/ 140875 h 140874"/>
                    <a:gd name="connsiteX8" fmla="*/ 16669 w 61626"/>
                    <a:gd name="connsiteY8" fmla="*/ 140875 h 140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626" h="140874">
                      <a:moveTo>
                        <a:pt x="16764" y="140875"/>
                      </a:moveTo>
                      <a:lnTo>
                        <a:pt x="16764" y="27051"/>
                      </a:lnTo>
                      <a:lnTo>
                        <a:pt x="0" y="27051"/>
                      </a:lnTo>
                      <a:lnTo>
                        <a:pt x="0" y="0"/>
                      </a:lnTo>
                      <a:lnTo>
                        <a:pt x="61627" y="0"/>
                      </a:lnTo>
                      <a:lnTo>
                        <a:pt x="61627" y="27051"/>
                      </a:lnTo>
                      <a:lnTo>
                        <a:pt x="44863" y="27051"/>
                      </a:lnTo>
                      <a:lnTo>
                        <a:pt x="44863" y="140875"/>
                      </a:lnTo>
                      <a:lnTo>
                        <a:pt x="16669" y="140875"/>
                      </a:lnTo>
                      <a:close/>
                    </a:path>
                  </a:pathLst>
                </a:custGeom>
                <a:solidFill>
                  <a:srgbClr val="1D252D"/>
                </a:solidFill>
                <a:ln w="9525" cap="flat">
                  <a:noFill/>
                  <a:prstDash val="solid"/>
                  <a:miter/>
                </a:ln>
              </p:spPr>
              <p:txBody>
                <a:bodyPr rtlCol="0" anchor="ctr"/>
                <a:lstStyle/>
                <a:p>
                  <a:endParaRPr lang="en-GB" sz="1350"/>
                </a:p>
              </p:txBody>
            </p:sp>
            <p:sp>
              <p:nvSpPr>
                <p:cNvPr id="20" name="Freeform: Shape 19">
                  <a:extLst>
                    <a:ext uri="{FF2B5EF4-FFF2-40B4-BE49-F238E27FC236}">
                      <a16:creationId xmlns:a16="http://schemas.microsoft.com/office/drawing/2014/main" id="{BA7FC01F-55DB-041D-60EE-C37799139171}"/>
                    </a:ext>
                  </a:extLst>
                </p:cNvPr>
                <p:cNvSpPr/>
                <p:nvPr/>
              </p:nvSpPr>
              <p:spPr>
                <a:xfrm>
                  <a:off x="2288476" y="1442370"/>
                  <a:ext cx="69246" cy="140874"/>
                </a:xfrm>
                <a:custGeom>
                  <a:avLst/>
                  <a:gdLst>
                    <a:gd name="connsiteX0" fmla="*/ 0 w 69246"/>
                    <a:gd name="connsiteY0" fmla="*/ 140875 h 140874"/>
                    <a:gd name="connsiteX1" fmla="*/ 0 w 69246"/>
                    <a:gd name="connsiteY1" fmla="*/ 0 h 140874"/>
                    <a:gd name="connsiteX2" fmla="*/ 28003 w 69246"/>
                    <a:gd name="connsiteY2" fmla="*/ 0 h 140874"/>
                    <a:gd name="connsiteX3" fmla="*/ 28003 w 69246"/>
                    <a:gd name="connsiteY3" fmla="*/ 50292 h 140874"/>
                    <a:gd name="connsiteX4" fmla="*/ 41243 w 69246"/>
                    <a:gd name="connsiteY4" fmla="*/ 50292 h 140874"/>
                    <a:gd name="connsiteX5" fmla="*/ 41243 w 69246"/>
                    <a:gd name="connsiteY5" fmla="*/ 0 h 140874"/>
                    <a:gd name="connsiteX6" fmla="*/ 69247 w 69246"/>
                    <a:gd name="connsiteY6" fmla="*/ 0 h 140874"/>
                    <a:gd name="connsiteX7" fmla="*/ 69247 w 69246"/>
                    <a:gd name="connsiteY7" fmla="*/ 140875 h 140874"/>
                    <a:gd name="connsiteX8" fmla="*/ 41243 w 69246"/>
                    <a:gd name="connsiteY8" fmla="*/ 140875 h 140874"/>
                    <a:gd name="connsiteX9" fmla="*/ 41243 w 69246"/>
                    <a:gd name="connsiteY9" fmla="*/ 76962 h 140874"/>
                    <a:gd name="connsiteX10" fmla="*/ 28003 w 69246"/>
                    <a:gd name="connsiteY10" fmla="*/ 76962 h 140874"/>
                    <a:gd name="connsiteX11" fmla="*/ 28003 w 69246"/>
                    <a:gd name="connsiteY11" fmla="*/ 140875 h 140874"/>
                    <a:gd name="connsiteX12" fmla="*/ 0 w 69246"/>
                    <a:gd name="connsiteY12" fmla="*/ 140875 h 140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246" h="140874">
                      <a:moveTo>
                        <a:pt x="0" y="140875"/>
                      </a:moveTo>
                      <a:lnTo>
                        <a:pt x="0" y="0"/>
                      </a:lnTo>
                      <a:lnTo>
                        <a:pt x="28003" y="0"/>
                      </a:lnTo>
                      <a:lnTo>
                        <a:pt x="28003" y="50292"/>
                      </a:lnTo>
                      <a:lnTo>
                        <a:pt x="41243" y="50292"/>
                      </a:lnTo>
                      <a:lnTo>
                        <a:pt x="41243" y="0"/>
                      </a:lnTo>
                      <a:lnTo>
                        <a:pt x="69247" y="0"/>
                      </a:lnTo>
                      <a:lnTo>
                        <a:pt x="69247" y="140875"/>
                      </a:lnTo>
                      <a:lnTo>
                        <a:pt x="41243" y="140875"/>
                      </a:lnTo>
                      <a:lnTo>
                        <a:pt x="41243" y="76962"/>
                      </a:lnTo>
                      <a:lnTo>
                        <a:pt x="28003" y="76962"/>
                      </a:lnTo>
                      <a:lnTo>
                        <a:pt x="28003" y="140875"/>
                      </a:lnTo>
                      <a:lnTo>
                        <a:pt x="0" y="140875"/>
                      </a:lnTo>
                      <a:close/>
                    </a:path>
                  </a:pathLst>
                </a:custGeom>
                <a:solidFill>
                  <a:srgbClr val="1D252D"/>
                </a:solidFill>
                <a:ln w="9525" cap="flat">
                  <a:noFill/>
                  <a:prstDash val="solid"/>
                  <a:miter/>
                </a:ln>
              </p:spPr>
              <p:txBody>
                <a:bodyPr rtlCol="0" anchor="ctr"/>
                <a:lstStyle/>
                <a:p>
                  <a:endParaRPr lang="en-GB" sz="1350"/>
                </a:p>
              </p:txBody>
            </p:sp>
          </p:grpSp>
        </p:grpSp>
        <p:grpSp>
          <p:nvGrpSpPr>
            <p:cNvPr id="21" name="Graphic 7">
              <a:extLst>
                <a:ext uri="{FF2B5EF4-FFF2-40B4-BE49-F238E27FC236}">
                  <a16:creationId xmlns:a16="http://schemas.microsoft.com/office/drawing/2014/main" id="{159FA466-914D-B348-B79C-6E55DCAD49F7}"/>
                </a:ext>
              </a:extLst>
            </p:cNvPr>
            <p:cNvGrpSpPr/>
            <p:nvPr/>
          </p:nvGrpSpPr>
          <p:grpSpPr>
            <a:xfrm>
              <a:off x="1785937" y="1177956"/>
              <a:ext cx="524160" cy="229457"/>
              <a:chOff x="1785937" y="1177956"/>
              <a:chExt cx="524160" cy="229457"/>
            </a:xfrm>
          </p:grpSpPr>
          <p:sp>
            <p:nvSpPr>
              <p:cNvPr id="22" name="Freeform: Shape 21">
                <a:extLst>
                  <a:ext uri="{FF2B5EF4-FFF2-40B4-BE49-F238E27FC236}">
                    <a16:creationId xmlns:a16="http://schemas.microsoft.com/office/drawing/2014/main" id="{ED64C03F-1D59-6BED-00D5-5EC3000B61A5}"/>
                  </a:ext>
                </a:extLst>
              </p:cNvPr>
              <p:cNvSpPr/>
              <p:nvPr/>
            </p:nvSpPr>
            <p:spPr>
              <a:xfrm>
                <a:off x="1785937" y="1177956"/>
                <a:ext cx="524160" cy="229457"/>
              </a:xfrm>
              <a:custGeom>
                <a:avLst/>
                <a:gdLst>
                  <a:gd name="connsiteX0" fmla="*/ 0 w 524160"/>
                  <a:gd name="connsiteY0" fmla="*/ 0 h 229457"/>
                  <a:gd name="connsiteX1" fmla="*/ 0 w 524160"/>
                  <a:gd name="connsiteY1" fmla="*/ 229457 h 229457"/>
                  <a:gd name="connsiteX2" fmla="*/ 524161 w 524160"/>
                  <a:gd name="connsiteY2" fmla="*/ 194405 h 229457"/>
                  <a:gd name="connsiteX3" fmla="*/ 524161 w 524160"/>
                  <a:gd name="connsiteY3" fmla="*/ 0 h 229457"/>
                  <a:gd name="connsiteX4" fmla="*/ 0 w 524160"/>
                  <a:gd name="connsiteY4" fmla="*/ 0 h 2294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160" h="229457">
                    <a:moveTo>
                      <a:pt x="0" y="0"/>
                    </a:moveTo>
                    <a:lnTo>
                      <a:pt x="0" y="229457"/>
                    </a:lnTo>
                    <a:lnTo>
                      <a:pt x="524161" y="194405"/>
                    </a:lnTo>
                    <a:lnTo>
                      <a:pt x="524161" y="0"/>
                    </a:lnTo>
                    <a:lnTo>
                      <a:pt x="0" y="0"/>
                    </a:lnTo>
                    <a:close/>
                  </a:path>
                </a:pathLst>
              </a:custGeom>
              <a:solidFill>
                <a:srgbClr val="49C5B1"/>
              </a:solidFill>
              <a:ln w="9525" cap="flat">
                <a:noFill/>
                <a:prstDash val="solid"/>
                <a:miter/>
              </a:ln>
            </p:spPr>
            <p:txBody>
              <a:bodyPr rtlCol="0" anchor="ctr"/>
              <a:lstStyle/>
              <a:p>
                <a:endParaRPr lang="en-GB" sz="1350"/>
              </a:p>
            </p:txBody>
          </p:sp>
          <p:grpSp>
            <p:nvGrpSpPr>
              <p:cNvPr id="23" name="Graphic 7">
                <a:extLst>
                  <a:ext uri="{FF2B5EF4-FFF2-40B4-BE49-F238E27FC236}">
                    <a16:creationId xmlns:a16="http://schemas.microsoft.com/office/drawing/2014/main" id="{6C901F8F-A522-0ED1-C156-3B061BD20E5A}"/>
                  </a:ext>
                </a:extLst>
              </p:cNvPr>
              <p:cNvGrpSpPr/>
              <p:nvPr/>
            </p:nvGrpSpPr>
            <p:grpSpPr>
              <a:xfrm>
                <a:off x="1813559" y="1210246"/>
                <a:ext cx="471392" cy="140874"/>
                <a:chOff x="1813559" y="1210246"/>
                <a:chExt cx="471392" cy="140874"/>
              </a:xfrm>
              <a:solidFill>
                <a:srgbClr val="1D252D"/>
              </a:solidFill>
            </p:grpSpPr>
            <p:grpSp>
              <p:nvGrpSpPr>
                <p:cNvPr id="24" name="Graphic 7">
                  <a:extLst>
                    <a:ext uri="{FF2B5EF4-FFF2-40B4-BE49-F238E27FC236}">
                      <a16:creationId xmlns:a16="http://schemas.microsoft.com/office/drawing/2014/main" id="{2FBCCD3D-A816-F97F-D093-40C35CC9A823}"/>
                    </a:ext>
                  </a:extLst>
                </p:cNvPr>
                <p:cNvGrpSpPr/>
                <p:nvPr/>
              </p:nvGrpSpPr>
              <p:grpSpPr>
                <a:xfrm>
                  <a:off x="1813559" y="1210246"/>
                  <a:ext cx="471392" cy="140874"/>
                  <a:chOff x="1813559" y="1210246"/>
                  <a:chExt cx="471392" cy="140874"/>
                </a:xfrm>
                <a:solidFill>
                  <a:srgbClr val="1D252D"/>
                </a:solidFill>
              </p:grpSpPr>
              <p:sp>
                <p:nvSpPr>
                  <p:cNvPr id="25" name="Freeform: Shape 24">
                    <a:extLst>
                      <a:ext uri="{FF2B5EF4-FFF2-40B4-BE49-F238E27FC236}">
                        <a16:creationId xmlns:a16="http://schemas.microsoft.com/office/drawing/2014/main" id="{C6614537-3C73-286B-1B28-9FB73728CC6D}"/>
                      </a:ext>
                    </a:extLst>
                  </p:cNvPr>
                  <p:cNvSpPr/>
                  <p:nvPr/>
                </p:nvSpPr>
                <p:spPr>
                  <a:xfrm>
                    <a:off x="1813559" y="1210246"/>
                    <a:ext cx="109823" cy="140874"/>
                  </a:xfrm>
                  <a:custGeom>
                    <a:avLst/>
                    <a:gdLst>
                      <a:gd name="connsiteX0" fmla="*/ 0 w 109823"/>
                      <a:gd name="connsiteY0" fmla="*/ 140875 h 140874"/>
                      <a:gd name="connsiteX1" fmla="*/ 0 w 109823"/>
                      <a:gd name="connsiteY1" fmla="*/ 0 h 140874"/>
                      <a:gd name="connsiteX2" fmla="*/ 42958 w 109823"/>
                      <a:gd name="connsiteY2" fmla="*/ 0 h 140874"/>
                      <a:gd name="connsiteX3" fmla="*/ 54769 w 109823"/>
                      <a:gd name="connsiteY3" fmla="*/ 85916 h 140874"/>
                      <a:gd name="connsiteX4" fmla="*/ 66580 w 109823"/>
                      <a:gd name="connsiteY4" fmla="*/ 0 h 140874"/>
                      <a:gd name="connsiteX5" fmla="*/ 109823 w 109823"/>
                      <a:gd name="connsiteY5" fmla="*/ 0 h 140874"/>
                      <a:gd name="connsiteX6" fmla="*/ 109823 w 109823"/>
                      <a:gd name="connsiteY6" fmla="*/ 140875 h 140874"/>
                      <a:gd name="connsiteX7" fmla="*/ 84106 w 109823"/>
                      <a:gd name="connsiteY7" fmla="*/ 140875 h 140874"/>
                      <a:gd name="connsiteX8" fmla="*/ 84106 w 109823"/>
                      <a:gd name="connsiteY8" fmla="*/ 39338 h 140874"/>
                      <a:gd name="connsiteX9" fmla="*/ 67913 w 109823"/>
                      <a:gd name="connsiteY9" fmla="*/ 140875 h 140874"/>
                      <a:gd name="connsiteX10" fmla="*/ 42672 w 109823"/>
                      <a:gd name="connsiteY10" fmla="*/ 140875 h 140874"/>
                      <a:gd name="connsiteX11" fmla="*/ 25432 w 109823"/>
                      <a:gd name="connsiteY11" fmla="*/ 39338 h 140874"/>
                      <a:gd name="connsiteX12" fmla="*/ 25432 w 109823"/>
                      <a:gd name="connsiteY12" fmla="*/ 140875 h 140874"/>
                      <a:gd name="connsiteX13" fmla="*/ 0 w 109823"/>
                      <a:gd name="connsiteY13" fmla="*/ 140875 h 140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823" h="140874">
                        <a:moveTo>
                          <a:pt x="0" y="140875"/>
                        </a:moveTo>
                        <a:lnTo>
                          <a:pt x="0" y="0"/>
                        </a:lnTo>
                        <a:lnTo>
                          <a:pt x="42958" y="0"/>
                        </a:lnTo>
                        <a:lnTo>
                          <a:pt x="54769" y="85916"/>
                        </a:lnTo>
                        <a:lnTo>
                          <a:pt x="66580" y="0"/>
                        </a:lnTo>
                        <a:lnTo>
                          <a:pt x="109823" y="0"/>
                        </a:lnTo>
                        <a:lnTo>
                          <a:pt x="109823" y="140875"/>
                        </a:lnTo>
                        <a:lnTo>
                          <a:pt x="84106" y="140875"/>
                        </a:lnTo>
                        <a:lnTo>
                          <a:pt x="84106" y="39338"/>
                        </a:lnTo>
                        <a:lnTo>
                          <a:pt x="67913" y="140875"/>
                        </a:lnTo>
                        <a:lnTo>
                          <a:pt x="42672" y="140875"/>
                        </a:lnTo>
                        <a:lnTo>
                          <a:pt x="25432" y="39338"/>
                        </a:lnTo>
                        <a:lnTo>
                          <a:pt x="25432" y="140875"/>
                        </a:lnTo>
                        <a:lnTo>
                          <a:pt x="0" y="140875"/>
                        </a:lnTo>
                        <a:close/>
                      </a:path>
                    </a:pathLst>
                  </a:custGeom>
                  <a:solidFill>
                    <a:srgbClr val="1D252D"/>
                  </a:solidFill>
                  <a:ln w="9525" cap="flat">
                    <a:noFill/>
                    <a:prstDash val="solid"/>
                    <a:miter/>
                  </a:ln>
                </p:spPr>
                <p:txBody>
                  <a:bodyPr rtlCol="0" anchor="ctr"/>
                  <a:lstStyle/>
                  <a:p>
                    <a:endParaRPr lang="en-GB" sz="1350"/>
                  </a:p>
                </p:txBody>
              </p:sp>
              <p:sp>
                <p:nvSpPr>
                  <p:cNvPr id="26" name="Freeform: Shape 25">
                    <a:extLst>
                      <a:ext uri="{FF2B5EF4-FFF2-40B4-BE49-F238E27FC236}">
                        <a16:creationId xmlns:a16="http://schemas.microsoft.com/office/drawing/2014/main" id="{01A7306E-6DB3-E1EF-041D-23D0B4DCCE22}"/>
                      </a:ext>
                    </a:extLst>
                  </p:cNvPr>
                  <p:cNvSpPr/>
                  <p:nvPr/>
                </p:nvSpPr>
                <p:spPr>
                  <a:xfrm>
                    <a:off x="1935861" y="1210246"/>
                    <a:ext cx="58197" cy="140874"/>
                  </a:xfrm>
                  <a:custGeom>
                    <a:avLst/>
                    <a:gdLst>
                      <a:gd name="connsiteX0" fmla="*/ 0 w 58197"/>
                      <a:gd name="connsiteY0" fmla="*/ 140875 h 140874"/>
                      <a:gd name="connsiteX1" fmla="*/ 0 w 58197"/>
                      <a:gd name="connsiteY1" fmla="*/ 0 h 140874"/>
                      <a:gd name="connsiteX2" fmla="*/ 56388 w 58197"/>
                      <a:gd name="connsiteY2" fmla="*/ 0 h 140874"/>
                      <a:gd name="connsiteX3" fmla="*/ 56388 w 58197"/>
                      <a:gd name="connsiteY3" fmla="*/ 27241 h 140874"/>
                      <a:gd name="connsiteX4" fmla="*/ 28670 w 58197"/>
                      <a:gd name="connsiteY4" fmla="*/ 27241 h 140874"/>
                      <a:gd name="connsiteX5" fmla="*/ 28670 w 58197"/>
                      <a:gd name="connsiteY5" fmla="*/ 54578 h 140874"/>
                      <a:gd name="connsiteX6" fmla="*/ 55245 w 58197"/>
                      <a:gd name="connsiteY6" fmla="*/ 54578 h 140874"/>
                      <a:gd name="connsiteX7" fmla="*/ 55245 w 58197"/>
                      <a:gd name="connsiteY7" fmla="*/ 81153 h 140874"/>
                      <a:gd name="connsiteX8" fmla="*/ 28670 w 58197"/>
                      <a:gd name="connsiteY8" fmla="*/ 81153 h 140874"/>
                      <a:gd name="connsiteX9" fmla="*/ 28670 w 58197"/>
                      <a:gd name="connsiteY9" fmla="*/ 113443 h 140874"/>
                      <a:gd name="connsiteX10" fmla="*/ 58198 w 58197"/>
                      <a:gd name="connsiteY10" fmla="*/ 113443 h 140874"/>
                      <a:gd name="connsiteX11" fmla="*/ 58198 w 58197"/>
                      <a:gd name="connsiteY11" fmla="*/ 140779 h 140874"/>
                      <a:gd name="connsiteX12" fmla="*/ 0 w 58197"/>
                      <a:gd name="connsiteY12" fmla="*/ 140779 h 140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8197" h="140874">
                        <a:moveTo>
                          <a:pt x="0" y="140875"/>
                        </a:moveTo>
                        <a:lnTo>
                          <a:pt x="0" y="0"/>
                        </a:lnTo>
                        <a:lnTo>
                          <a:pt x="56388" y="0"/>
                        </a:lnTo>
                        <a:lnTo>
                          <a:pt x="56388" y="27241"/>
                        </a:lnTo>
                        <a:lnTo>
                          <a:pt x="28670" y="27241"/>
                        </a:lnTo>
                        <a:lnTo>
                          <a:pt x="28670" y="54578"/>
                        </a:lnTo>
                        <a:lnTo>
                          <a:pt x="55245" y="54578"/>
                        </a:lnTo>
                        <a:lnTo>
                          <a:pt x="55245" y="81153"/>
                        </a:lnTo>
                        <a:lnTo>
                          <a:pt x="28670" y="81153"/>
                        </a:lnTo>
                        <a:lnTo>
                          <a:pt x="28670" y="113443"/>
                        </a:lnTo>
                        <a:lnTo>
                          <a:pt x="58198" y="113443"/>
                        </a:lnTo>
                        <a:lnTo>
                          <a:pt x="58198" y="140779"/>
                        </a:lnTo>
                        <a:lnTo>
                          <a:pt x="0" y="140779"/>
                        </a:lnTo>
                        <a:close/>
                      </a:path>
                    </a:pathLst>
                  </a:custGeom>
                  <a:solidFill>
                    <a:srgbClr val="1D252D"/>
                  </a:solidFill>
                  <a:ln w="9525" cap="flat">
                    <a:noFill/>
                    <a:prstDash val="solid"/>
                    <a:miter/>
                  </a:ln>
                </p:spPr>
                <p:txBody>
                  <a:bodyPr rtlCol="0" anchor="ctr"/>
                  <a:lstStyle/>
                  <a:p>
                    <a:endParaRPr lang="en-GB" sz="1350"/>
                  </a:p>
                </p:txBody>
              </p:sp>
              <p:sp>
                <p:nvSpPr>
                  <p:cNvPr id="27" name="Freeform: Shape 26">
                    <a:extLst>
                      <a:ext uri="{FF2B5EF4-FFF2-40B4-BE49-F238E27FC236}">
                        <a16:creationId xmlns:a16="http://schemas.microsoft.com/office/drawing/2014/main" id="{A66F7668-D6D3-F5DC-27D7-4D041B0E7FB1}"/>
                      </a:ext>
                    </a:extLst>
                  </p:cNvPr>
                  <p:cNvSpPr/>
                  <p:nvPr/>
                </p:nvSpPr>
                <p:spPr>
                  <a:xfrm>
                    <a:off x="2082641" y="1210246"/>
                    <a:ext cx="61626" cy="140874"/>
                  </a:xfrm>
                  <a:custGeom>
                    <a:avLst/>
                    <a:gdLst>
                      <a:gd name="connsiteX0" fmla="*/ 16764 w 61626"/>
                      <a:gd name="connsiteY0" fmla="*/ 140875 h 140874"/>
                      <a:gd name="connsiteX1" fmla="*/ 16764 w 61626"/>
                      <a:gd name="connsiteY1" fmla="*/ 27051 h 140874"/>
                      <a:gd name="connsiteX2" fmla="*/ 0 w 61626"/>
                      <a:gd name="connsiteY2" fmla="*/ 27051 h 140874"/>
                      <a:gd name="connsiteX3" fmla="*/ 0 w 61626"/>
                      <a:gd name="connsiteY3" fmla="*/ 0 h 140874"/>
                      <a:gd name="connsiteX4" fmla="*/ 61627 w 61626"/>
                      <a:gd name="connsiteY4" fmla="*/ 0 h 140874"/>
                      <a:gd name="connsiteX5" fmla="*/ 61627 w 61626"/>
                      <a:gd name="connsiteY5" fmla="*/ 27051 h 140874"/>
                      <a:gd name="connsiteX6" fmla="*/ 44863 w 61626"/>
                      <a:gd name="connsiteY6" fmla="*/ 27051 h 140874"/>
                      <a:gd name="connsiteX7" fmla="*/ 44863 w 61626"/>
                      <a:gd name="connsiteY7" fmla="*/ 140875 h 140874"/>
                      <a:gd name="connsiteX8" fmla="*/ 16669 w 61626"/>
                      <a:gd name="connsiteY8" fmla="*/ 140875 h 140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626" h="140874">
                        <a:moveTo>
                          <a:pt x="16764" y="140875"/>
                        </a:moveTo>
                        <a:lnTo>
                          <a:pt x="16764" y="27051"/>
                        </a:lnTo>
                        <a:lnTo>
                          <a:pt x="0" y="27051"/>
                        </a:lnTo>
                        <a:lnTo>
                          <a:pt x="0" y="0"/>
                        </a:lnTo>
                        <a:lnTo>
                          <a:pt x="61627" y="0"/>
                        </a:lnTo>
                        <a:lnTo>
                          <a:pt x="61627" y="27051"/>
                        </a:lnTo>
                        <a:lnTo>
                          <a:pt x="44863" y="27051"/>
                        </a:lnTo>
                        <a:lnTo>
                          <a:pt x="44863" y="140875"/>
                        </a:lnTo>
                        <a:lnTo>
                          <a:pt x="16669" y="140875"/>
                        </a:lnTo>
                        <a:close/>
                      </a:path>
                    </a:pathLst>
                  </a:custGeom>
                  <a:solidFill>
                    <a:srgbClr val="1D252D"/>
                  </a:solidFill>
                  <a:ln w="9525" cap="flat">
                    <a:noFill/>
                    <a:prstDash val="solid"/>
                    <a:miter/>
                  </a:ln>
                </p:spPr>
                <p:txBody>
                  <a:bodyPr rtlCol="0" anchor="ctr"/>
                  <a:lstStyle/>
                  <a:p>
                    <a:endParaRPr lang="en-GB" sz="1350"/>
                  </a:p>
                </p:txBody>
              </p:sp>
              <p:sp>
                <p:nvSpPr>
                  <p:cNvPr id="28" name="Freeform: Shape 27">
                    <a:extLst>
                      <a:ext uri="{FF2B5EF4-FFF2-40B4-BE49-F238E27FC236}">
                        <a16:creationId xmlns:a16="http://schemas.microsoft.com/office/drawing/2014/main" id="{760862B3-0CC2-6A8B-7403-021AAD69BA27}"/>
                      </a:ext>
                    </a:extLst>
                  </p:cNvPr>
                  <p:cNvSpPr/>
                  <p:nvPr/>
                </p:nvSpPr>
                <p:spPr>
                  <a:xfrm>
                    <a:off x="2144363" y="1210246"/>
                    <a:ext cx="74771" cy="140874"/>
                  </a:xfrm>
                  <a:custGeom>
                    <a:avLst/>
                    <a:gdLst>
                      <a:gd name="connsiteX0" fmla="*/ 0 w 74771"/>
                      <a:gd name="connsiteY0" fmla="*/ 140875 h 140874"/>
                      <a:gd name="connsiteX1" fmla="*/ 13621 w 74771"/>
                      <a:gd name="connsiteY1" fmla="*/ 0 h 140874"/>
                      <a:gd name="connsiteX2" fmla="*/ 61341 w 74771"/>
                      <a:gd name="connsiteY2" fmla="*/ 0 h 140874"/>
                      <a:gd name="connsiteX3" fmla="*/ 74771 w 74771"/>
                      <a:gd name="connsiteY3" fmla="*/ 140875 h 140874"/>
                      <a:gd name="connsiteX4" fmla="*/ 48006 w 74771"/>
                      <a:gd name="connsiteY4" fmla="*/ 140875 h 140874"/>
                      <a:gd name="connsiteX5" fmla="*/ 46006 w 74771"/>
                      <a:gd name="connsiteY5" fmla="*/ 118110 h 140874"/>
                      <a:gd name="connsiteX6" fmla="*/ 28956 w 74771"/>
                      <a:gd name="connsiteY6" fmla="*/ 118110 h 140874"/>
                      <a:gd name="connsiteX7" fmla="*/ 27337 w 74771"/>
                      <a:gd name="connsiteY7" fmla="*/ 140875 h 140874"/>
                      <a:gd name="connsiteX8" fmla="*/ 0 w 74771"/>
                      <a:gd name="connsiteY8" fmla="*/ 140875 h 140874"/>
                      <a:gd name="connsiteX9" fmla="*/ 31147 w 74771"/>
                      <a:gd name="connsiteY9" fmla="*/ 95631 h 140874"/>
                      <a:gd name="connsiteX10" fmla="*/ 43910 w 74771"/>
                      <a:gd name="connsiteY10" fmla="*/ 95631 h 140874"/>
                      <a:gd name="connsiteX11" fmla="*/ 37719 w 74771"/>
                      <a:gd name="connsiteY11" fmla="*/ 24003 h 140874"/>
                      <a:gd name="connsiteX12" fmla="*/ 36385 w 74771"/>
                      <a:gd name="connsiteY12" fmla="*/ 24003 h 140874"/>
                      <a:gd name="connsiteX13" fmla="*/ 31147 w 74771"/>
                      <a:gd name="connsiteY13" fmla="*/ 95631 h 140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4771" h="140874">
                        <a:moveTo>
                          <a:pt x="0" y="140875"/>
                        </a:moveTo>
                        <a:lnTo>
                          <a:pt x="13621" y="0"/>
                        </a:lnTo>
                        <a:lnTo>
                          <a:pt x="61341" y="0"/>
                        </a:lnTo>
                        <a:lnTo>
                          <a:pt x="74771" y="140875"/>
                        </a:lnTo>
                        <a:lnTo>
                          <a:pt x="48006" y="140875"/>
                        </a:lnTo>
                        <a:lnTo>
                          <a:pt x="46006" y="118110"/>
                        </a:lnTo>
                        <a:lnTo>
                          <a:pt x="28956" y="118110"/>
                        </a:lnTo>
                        <a:lnTo>
                          <a:pt x="27337" y="140875"/>
                        </a:lnTo>
                        <a:lnTo>
                          <a:pt x="0" y="140875"/>
                        </a:lnTo>
                        <a:close/>
                        <a:moveTo>
                          <a:pt x="31147" y="95631"/>
                        </a:moveTo>
                        <a:lnTo>
                          <a:pt x="43910" y="95631"/>
                        </a:lnTo>
                        <a:lnTo>
                          <a:pt x="37719" y="24003"/>
                        </a:lnTo>
                        <a:lnTo>
                          <a:pt x="36385" y="24003"/>
                        </a:lnTo>
                        <a:lnTo>
                          <a:pt x="31147" y="95631"/>
                        </a:lnTo>
                        <a:close/>
                      </a:path>
                    </a:pathLst>
                  </a:custGeom>
                  <a:solidFill>
                    <a:srgbClr val="1D252D"/>
                  </a:solidFill>
                  <a:ln w="9525" cap="flat">
                    <a:noFill/>
                    <a:prstDash val="solid"/>
                    <a:miter/>
                  </a:ln>
                </p:spPr>
                <p:txBody>
                  <a:bodyPr rtlCol="0" anchor="ctr"/>
                  <a:lstStyle/>
                  <a:p>
                    <a:endParaRPr lang="en-GB" sz="1350"/>
                  </a:p>
                </p:txBody>
              </p:sp>
              <p:sp>
                <p:nvSpPr>
                  <p:cNvPr id="29" name="Freeform: Shape 28">
                    <a:extLst>
                      <a:ext uri="{FF2B5EF4-FFF2-40B4-BE49-F238E27FC236}">
                        <a16:creationId xmlns:a16="http://schemas.microsoft.com/office/drawing/2014/main" id="{772E28EC-87CD-85F2-528E-127747E1E15C}"/>
                      </a:ext>
                    </a:extLst>
                  </p:cNvPr>
                  <p:cNvSpPr/>
                  <p:nvPr/>
                </p:nvSpPr>
                <p:spPr>
                  <a:xfrm>
                    <a:off x="2227706" y="1210246"/>
                    <a:ext cx="57245" cy="140874"/>
                  </a:xfrm>
                  <a:custGeom>
                    <a:avLst/>
                    <a:gdLst>
                      <a:gd name="connsiteX0" fmla="*/ 0 w 57245"/>
                      <a:gd name="connsiteY0" fmla="*/ 140875 h 140874"/>
                      <a:gd name="connsiteX1" fmla="*/ 0 w 57245"/>
                      <a:gd name="connsiteY1" fmla="*/ 0 h 140874"/>
                      <a:gd name="connsiteX2" fmla="*/ 28194 w 57245"/>
                      <a:gd name="connsiteY2" fmla="*/ 0 h 140874"/>
                      <a:gd name="connsiteX3" fmla="*/ 28194 w 57245"/>
                      <a:gd name="connsiteY3" fmla="*/ 116872 h 140874"/>
                      <a:gd name="connsiteX4" fmla="*/ 57245 w 57245"/>
                      <a:gd name="connsiteY4" fmla="*/ 116872 h 140874"/>
                      <a:gd name="connsiteX5" fmla="*/ 57245 w 57245"/>
                      <a:gd name="connsiteY5" fmla="*/ 140779 h 140874"/>
                      <a:gd name="connsiteX6" fmla="*/ 0 w 57245"/>
                      <a:gd name="connsiteY6" fmla="*/ 140779 h 140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245" h="140874">
                        <a:moveTo>
                          <a:pt x="0" y="140875"/>
                        </a:moveTo>
                        <a:lnTo>
                          <a:pt x="0" y="0"/>
                        </a:lnTo>
                        <a:lnTo>
                          <a:pt x="28194" y="0"/>
                        </a:lnTo>
                        <a:lnTo>
                          <a:pt x="28194" y="116872"/>
                        </a:lnTo>
                        <a:lnTo>
                          <a:pt x="57245" y="116872"/>
                        </a:lnTo>
                        <a:lnTo>
                          <a:pt x="57245" y="140779"/>
                        </a:lnTo>
                        <a:lnTo>
                          <a:pt x="0" y="140779"/>
                        </a:lnTo>
                        <a:close/>
                      </a:path>
                    </a:pathLst>
                  </a:custGeom>
                  <a:solidFill>
                    <a:srgbClr val="1D252D"/>
                  </a:solidFill>
                  <a:ln w="9525" cap="flat">
                    <a:noFill/>
                    <a:prstDash val="solid"/>
                    <a:miter/>
                  </a:ln>
                </p:spPr>
                <p:txBody>
                  <a:bodyPr rtlCol="0" anchor="ctr"/>
                  <a:lstStyle/>
                  <a:p>
                    <a:endParaRPr lang="en-GB" sz="1350"/>
                  </a:p>
                </p:txBody>
              </p:sp>
            </p:grpSp>
            <p:sp>
              <p:nvSpPr>
                <p:cNvPr id="30" name="Freeform: Shape 29">
                  <a:extLst>
                    <a:ext uri="{FF2B5EF4-FFF2-40B4-BE49-F238E27FC236}">
                      <a16:creationId xmlns:a16="http://schemas.microsoft.com/office/drawing/2014/main" id="{B5081A57-1A71-677C-3D50-AD253CDA2567}"/>
                    </a:ext>
                  </a:extLst>
                </p:cNvPr>
                <p:cNvSpPr/>
                <p:nvPr/>
              </p:nvSpPr>
              <p:spPr>
                <a:xfrm>
                  <a:off x="2003297" y="1210246"/>
                  <a:ext cx="71437" cy="140874"/>
                </a:xfrm>
                <a:custGeom>
                  <a:avLst/>
                  <a:gdLst>
                    <a:gd name="connsiteX0" fmla="*/ 45815 w 71437"/>
                    <a:gd name="connsiteY0" fmla="*/ 69914 h 140874"/>
                    <a:gd name="connsiteX1" fmla="*/ 29051 w 71437"/>
                    <a:gd name="connsiteY1" fmla="*/ 0 h 140874"/>
                    <a:gd name="connsiteX2" fmla="*/ 0 w 71437"/>
                    <a:gd name="connsiteY2" fmla="*/ 0 h 140874"/>
                    <a:gd name="connsiteX3" fmla="*/ 0 w 71437"/>
                    <a:gd name="connsiteY3" fmla="*/ 140875 h 140874"/>
                    <a:gd name="connsiteX4" fmla="*/ 26003 w 71437"/>
                    <a:gd name="connsiteY4" fmla="*/ 140875 h 140874"/>
                    <a:gd name="connsiteX5" fmla="*/ 26003 w 71437"/>
                    <a:gd name="connsiteY5" fmla="*/ 67913 h 140874"/>
                    <a:gd name="connsiteX6" fmla="*/ 43910 w 71437"/>
                    <a:gd name="connsiteY6" fmla="*/ 140875 h 140874"/>
                    <a:gd name="connsiteX7" fmla="*/ 71438 w 71437"/>
                    <a:gd name="connsiteY7" fmla="*/ 140875 h 140874"/>
                    <a:gd name="connsiteX8" fmla="*/ 71438 w 71437"/>
                    <a:gd name="connsiteY8" fmla="*/ 0 h 140874"/>
                    <a:gd name="connsiteX9" fmla="*/ 45815 w 71437"/>
                    <a:gd name="connsiteY9" fmla="*/ 0 h 140874"/>
                    <a:gd name="connsiteX10" fmla="*/ 45815 w 71437"/>
                    <a:gd name="connsiteY10" fmla="*/ 69914 h 140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1437" h="140874">
                      <a:moveTo>
                        <a:pt x="45815" y="69914"/>
                      </a:moveTo>
                      <a:lnTo>
                        <a:pt x="29051" y="0"/>
                      </a:lnTo>
                      <a:lnTo>
                        <a:pt x="0" y="0"/>
                      </a:lnTo>
                      <a:lnTo>
                        <a:pt x="0" y="140875"/>
                      </a:lnTo>
                      <a:lnTo>
                        <a:pt x="26003" y="140875"/>
                      </a:lnTo>
                      <a:lnTo>
                        <a:pt x="26003" y="67913"/>
                      </a:lnTo>
                      <a:lnTo>
                        <a:pt x="43910" y="140875"/>
                      </a:lnTo>
                      <a:lnTo>
                        <a:pt x="71438" y="140875"/>
                      </a:lnTo>
                      <a:lnTo>
                        <a:pt x="71438" y="0"/>
                      </a:lnTo>
                      <a:lnTo>
                        <a:pt x="45815" y="0"/>
                      </a:lnTo>
                      <a:lnTo>
                        <a:pt x="45815" y="69914"/>
                      </a:lnTo>
                      <a:close/>
                    </a:path>
                  </a:pathLst>
                </a:custGeom>
                <a:solidFill>
                  <a:srgbClr val="1D252D"/>
                </a:solidFill>
                <a:ln w="9525" cap="flat">
                  <a:noFill/>
                  <a:prstDash val="solid"/>
                  <a:miter/>
                </a:ln>
              </p:spPr>
              <p:txBody>
                <a:bodyPr rtlCol="0" anchor="ctr"/>
                <a:lstStyle/>
                <a:p>
                  <a:endParaRPr lang="en-GB" sz="1350"/>
                </a:p>
              </p:txBody>
            </p:sp>
          </p:grpSp>
        </p:grpSp>
        <p:grpSp>
          <p:nvGrpSpPr>
            <p:cNvPr id="31" name="Graphic 7">
              <a:extLst>
                <a:ext uri="{FF2B5EF4-FFF2-40B4-BE49-F238E27FC236}">
                  <a16:creationId xmlns:a16="http://schemas.microsoft.com/office/drawing/2014/main" id="{BF9D39CD-48E9-BDD7-0524-50595BFD0437}"/>
                </a:ext>
              </a:extLst>
            </p:cNvPr>
            <p:cNvGrpSpPr/>
            <p:nvPr/>
          </p:nvGrpSpPr>
          <p:grpSpPr>
            <a:xfrm>
              <a:off x="1902904" y="1037367"/>
              <a:ext cx="486632" cy="125348"/>
              <a:chOff x="1902904" y="1037367"/>
              <a:chExt cx="486632" cy="125348"/>
            </a:xfrm>
            <a:solidFill>
              <a:srgbClr val="1D252D"/>
            </a:solidFill>
          </p:grpSpPr>
          <p:sp>
            <p:nvSpPr>
              <p:cNvPr id="32" name="Freeform: Shape 31">
                <a:extLst>
                  <a:ext uri="{FF2B5EF4-FFF2-40B4-BE49-F238E27FC236}">
                    <a16:creationId xmlns:a16="http://schemas.microsoft.com/office/drawing/2014/main" id="{3BD7D2B7-CF2A-19BA-524F-E199433E2711}"/>
                  </a:ext>
                </a:extLst>
              </p:cNvPr>
              <p:cNvSpPr/>
              <p:nvPr/>
            </p:nvSpPr>
            <p:spPr>
              <a:xfrm>
                <a:off x="1902904" y="1037367"/>
                <a:ext cx="61531" cy="125348"/>
              </a:xfrm>
              <a:custGeom>
                <a:avLst/>
                <a:gdLst>
                  <a:gd name="connsiteX0" fmla="*/ 8192 w 61531"/>
                  <a:gd name="connsiteY0" fmla="*/ 116872 h 125348"/>
                  <a:gd name="connsiteX1" fmla="*/ 0 w 61531"/>
                  <a:gd name="connsiteY1" fmla="*/ 93821 h 125348"/>
                  <a:gd name="connsiteX2" fmla="*/ 0 w 61531"/>
                  <a:gd name="connsiteY2" fmla="*/ 36671 h 125348"/>
                  <a:gd name="connsiteX3" fmla="*/ 7430 w 61531"/>
                  <a:gd name="connsiteY3" fmla="*/ 9239 h 125348"/>
                  <a:gd name="connsiteX4" fmla="*/ 30671 w 61531"/>
                  <a:gd name="connsiteY4" fmla="*/ 0 h 125348"/>
                  <a:gd name="connsiteX5" fmla="*/ 52864 w 61531"/>
                  <a:gd name="connsiteY5" fmla="*/ 7430 h 125348"/>
                  <a:gd name="connsiteX6" fmla="*/ 61246 w 61531"/>
                  <a:gd name="connsiteY6" fmla="*/ 28766 h 125348"/>
                  <a:gd name="connsiteX7" fmla="*/ 61246 w 61531"/>
                  <a:gd name="connsiteY7" fmla="*/ 50387 h 125348"/>
                  <a:gd name="connsiteX8" fmla="*/ 36385 w 61531"/>
                  <a:gd name="connsiteY8" fmla="*/ 50387 h 125348"/>
                  <a:gd name="connsiteX9" fmla="*/ 36385 w 61531"/>
                  <a:gd name="connsiteY9" fmla="*/ 31814 h 125348"/>
                  <a:gd name="connsiteX10" fmla="*/ 35052 w 61531"/>
                  <a:gd name="connsiteY10" fmla="*/ 24575 h 125348"/>
                  <a:gd name="connsiteX11" fmla="*/ 30575 w 61531"/>
                  <a:gd name="connsiteY11" fmla="*/ 22574 h 125348"/>
                  <a:gd name="connsiteX12" fmla="*/ 26003 w 61531"/>
                  <a:gd name="connsiteY12" fmla="*/ 24860 h 125348"/>
                  <a:gd name="connsiteX13" fmla="*/ 24765 w 61531"/>
                  <a:gd name="connsiteY13" fmla="*/ 31528 h 125348"/>
                  <a:gd name="connsiteX14" fmla="*/ 24765 w 61531"/>
                  <a:gd name="connsiteY14" fmla="*/ 93631 h 125348"/>
                  <a:gd name="connsiteX15" fmla="*/ 26194 w 61531"/>
                  <a:gd name="connsiteY15" fmla="*/ 100679 h 125348"/>
                  <a:gd name="connsiteX16" fmla="*/ 30575 w 61531"/>
                  <a:gd name="connsiteY16" fmla="*/ 102870 h 125348"/>
                  <a:gd name="connsiteX17" fmla="*/ 36385 w 61531"/>
                  <a:gd name="connsiteY17" fmla="*/ 93631 h 125348"/>
                  <a:gd name="connsiteX18" fmla="*/ 36385 w 61531"/>
                  <a:gd name="connsiteY18" fmla="*/ 71342 h 125348"/>
                  <a:gd name="connsiteX19" fmla="*/ 61532 w 61531"/>
                  <a:gd name="connsiteY19" fmla="*/ 71342 h 125348"/>
                  <a:gd name="connsiteX20" fmla="*/ 61532 w 61531"/>
                  <a:gd name="connsiteY20" fmla="*/ 94583 h 125348"/>
                  <a:gd name="connsiteX21" fmla="*/ 30004 w 61531"/>
                  <a:gd name="connsiteY21" fmla="*/ 125349 h 125348"/>
                  <a:gd name="connsiteX22" fmla="*/ 8192 w 61531"/>
                  <a:gd name="connsiteY22" fmla="*/ 116967 h 125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1531" h="125348">
                    <a:moveTo>
                      <a:pt x="8192" y="116872"/>
                    </a:moveTo>
                    <a:cubicBezTo>
                      <a:pt x="2762" y="111252"/>
                      <a:pt x="0" y="103632"/>
                      <a:pt x="0" y="93821"/>
                    </a:cubicBezTo>
                    <a:lnTo>
                      <a:pt x="0" y="36671"/>
                    </a:lnTo>
                    <a:cubicBezTo>
                      <a:pt x="0" y="24479"/>
                      <a:pt x="2477" y="15335"/>
                      <a:pt x="7430" y="9239"/>
                    </a:cubicBezTo>
                    <a:cubicBezTo>
                      <a:pt x="12383" y="3048"/>
                      <a:pt x="20098" y="0"/>
                      <a:pt x="30671" y="0"/>
                    </a:cubicBezTo>
                    <a:cubicBezTo>
                      <a:pt x="39910" y="0"/>
                      <a:pt x="47244" y="2477"/>
                      <a:pt x="52864" y="7430"/>
                    </a:cubicBezTo>
                    <a:cubicBezTo>
                      <a:pt x="58483" y="12382"/>
                      <a:pt x="61246" y="19526"/>
                      <a:pt x="61246" y="28766"/>
                    </a:cubicBezTo>
                    <a:lnTo>
                      <a:pt x="61246" y="50387"/>
                    </a:lnTo>
                    <a:lnTo>
                      <a:pt x="36385" y="50387"/>
                    </a:lnTo>
                    <a:lnTo>
                      <a:pt x="36385" y="31814"/>
                    </a:lnTo>
                    <a:cubicBezTo>
                      <a:pt x="36385" y="28289"/>
                      <a:pt x="35909" y="25908"/>
                      <a:pt x="35052" y="24575"/>
                    </a:cubicBezTo>
                    <a:cubicBezTo>
                      <a:pt x="34195" y="23241"/>
                      <a:pt x="32671" y="22574"/>
                      <a:pt x="30575" y="22574"/>
                    </a:cubicBezTo>
                    <a:cubicBezTo>
                      <a:pt x="28480" y="22574"/>
                      <a:pt x="26860" y="23336"/>
                      <a:pt x="26003" y="24860"/>
                    </a:cubicBezTo>
                    <a:cubicBezTo>
                      <a:pt x="25146" y="26384"/>
                      <a:pt x="24765" y="28575"/>
                      <a:pt x="24765" y="31528"/>
                    </a:cubicBezTo>
                    <a:lnTo>
                      <a:pt x="24765" y="93631"/>
                    </a:lnTo>
                    <a:cubicBezTo>
                      <a:pt x="24765" y="96869"/>
                      <a:pt x="25241" y="99251"/>
                      <a:pt x="26194" y="100679"/>
                    </a:cubicBezTo>
                    <a:cubicBezTo>
                      <a:pt x="27146" y="102108"/>
                      <a:pt x="28575" y="102870"/>
                      <a:pt x="30575" y="102870"/>
                    </a:cubicBezTo>
                    <a:cubicBezTo>
                      <a:pt x="34481" y="102870"/>
                      <a:pt x="36385" y="99822"/>
                      <a:pt x="36385" y="93631"/>
                    </a:cubicBezTo>
                    <a:lnTo>
                      <a:pt x="36385" y="71342"/>
                    </a:lnTo>
                    <a:lnTo>
                      <a:pt x="61532" y="71342"/>
                    </a:lnTo>
                    <a:lnTo>
                      <a:pt x="61532" y="94583"/>
                    </a:lnTo>
                    <a:cubicBezTo>
                      <a:pt x="61532" y="115062"/>
                      <a:pt x="51054" y="125349"/>
                      <a:pt x="30004" y="125349"/>
                    </a:cubicBezTo>
                    <a:cubicBezTo>
                      <a:pt x="20860" y="125349"/>
                      <a:pt x="13621" y="122587"/>
                      <a:pt x="8192" y="116967"/>
                    </a:cubicBezTo>
                    <a:close/>
                  </a:path>
                </a:pathLst>
              </a:custGeom>
              <a:solidFill>
                <a:srgbClr val="1D252D"/>
              </a:solidFill>
              <a:ln w="9525" cap="flat">
                <a:noFill/>
                <a:prstDash val="solid"/>
                <a:miter/>
              </a:ln>
            </p:spPr>
            <p:txBody>
              <a:bodyPr rtlCol="0" anchor="ctr"/>
              <a:lstStyle/>
              <a:p>
                <a:endParaRPr lang="en-GB" sz="1350"/>
              </a:p>
            </p:txBody>
          </p:sp>
          <p:sp>
            <p:nvSpPr>
              <p:cNvPr id="33" name="Freeform: Shape 32">
                <a:extLst>
                  <a:ext uri="{FF2B5EF4-FFF2-40B4-BE49-F238E27FC236}">
                    <a16:creationId xmlns:a16="http://schemas.microsoft.com/office/drawing/2014/main" id="{83EC0F64-1D5A-2F45-C3B9-E238652EEE25}"/>
                  </a:ext>
                </a:extLst>
              </p:cNvPr>
              <p:cNvSpPr/>
              <p:nvPr/>
            </p:nvSpPr>
            <p:spPr>
              <a:xfrm>
                <a:off x="1974151" y="1038891"/>
                <a:ext cx="50577" cy="122301"/>
              </a:xfrm>
              <a:custGeom>
                <a:avLst/>
                <a:gdLst>
                  <a:gd name="connsiteX0" fmla="*/ 95 w 50577"/>
                  <a:gd name="connsiteY0" fmla="*/ 122301 h 122301"/>
                  <a:gd name="connsiteX1" fmla="*/ 95 w 50577"/>
                  <a:gd name="connsiteY1" fmla="*/ 0 h 122301"/>
                  <a:gd name="connsiteX2" fmla="*/ 49054 w 50577"/>
                  <a:gd name="connsiteY2" fmla="*/ 0 h 122301"/>
                  <a:gd name="connsiteX3" fmla="*/ 49054 w 50577"/>
                  <a:gd name="connsiteY3" fmla="*/ 23622 h 122301"/>
                  <a:gd name="connsiteX4" fmla="*/ 24956 w 50577"/>
                  <a:gd name="connsiteY4" fmla="*/ 23622 h 122301"/>
                  <a:gd name="connsiteX5" fmla="*/ 24956 w 50577"/>
                  <a:gd name="connsiteY5" fmla="*/ 47434 h 122301"/>
                  <a:gd name="connsiteX6" fmla="*/ 48006 w 50577"/>
                  <a:gd name="connsiteY6" fmla="*/ 47434 h 122301"/>
                  <a:gd name="connsiteX7" fmla="*/ 48006 w 50577"/>
                  <a:gd name="connsiteY7" fmla="*/ 70485 h 122301"/>
                  <a:gd name="connsiteX8" fmla="*/ 24956 w 50577"/>
                  <a:gd name="connsiteY8" fmla="*/ 70485 h 122301"/>
                  <a:gd name="connsiteX9" fmla="*/ 24956 w 50577"/>
                  <a:gd name="connsiteY9" fmla="*/ 98489 h 122301"/>
                  <a:gd name="connsiteX10" fmla="*/ 50578 w 50577"/>
                  <a:gd name="connsiteY10" fmla="*/ 98489 h 122301"/>
                  <a:gd name="connsiteX11" fmla="*/ 50578 w 50577"/>
                  <a:gd name="connsiteY11" fmla="*/ 122301 h 122301"/>
                  <a:gd name="connsiteX12" fmla="*/ 0 w 50577"/>
                  <a:gd name="connsiteY12" fmla="*/ 122301 h 122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0577" h="122301">
                    <a:moveTo>
                      <a:pt x="95" y="122301"/>
                    </a:moveTo>
                    <a:lnTo>
                      <a:pt x="95" y="0"/>
                    </a:lnTo>
                    <a:lnTo>
                      <a:pt x="49054" y="0"/>
                    </a:lnTo>
                    <a:lnTo>
                      <a:pt x="49054" y="23622"/>
                    </a:lnTo>
                    <a:lnTo>
                      <a:pt x="24956" y="23622"/>
                    </a:lnTo>
                    <a:lnTo>
                      <a:pt x="24956" y="47434"/>
                    </a:lnTo>
                    <a:lnTo>
                      <a:pt x="48006" y="47434"/>
                    </a:lnTo>
                    <a:lnTo>
                      <a:pt x="48006" y="70485"/>
                    </a:lnTo>
                    <a:lnTo>
                      <a:pt x="24956" y="70485"/>
                    </a:lnTo>
                    <a:lnTo>
                      <a:pt x="24956" y="98489"/>
                    </a:lnTo>
                    <a:lnTo>
                      <a:pt x="50578" y="98489"/>
                    </a:lnTo>
                    <a:lnTo>
                      <a:pt x="50578" y="122301"/>
                    </a:lnTo>
                    <a:lnTo>
                      <a:pt x="0" y="122301"/>
                    </a:lnTo>
                    <a:close/>
                  </a:path>
                </a:pathLst>
              </a:custGeom>
              <a:solidFill>
                <a:srgbClr val="1D252D"/>
              </a:solidFill>
              <a:ln w="9525" cap="flat">
                <a:noFill/>
                <a:prstDash val="solid"/>
                <a:miter/>
              </a:ln>
            </p:spPr>
            <p:txBody>
              <a:bodyPr rtlCol="0" anchor="ctr"/>
              <a:lstStyle/>
              <a:p>
                <a:endParaRPr lang="en-GB" sz="1350"/>
              </a:p>
            </p:txBody>
          </p:sp>
          <p:sp>
            <p:nvSpPr>
              <p:cNvPr id="34" name="Freeform: Shape 33">
                <a:extLst>
                  <a:ext uri="{FF2B5EF4-FFF2-40B4-BE49-F238E27FC236}">
                    <a16:creationId xmlns:a16="http://schemas.microsoft.com/office/drawing/2014/main" id="{91E5EA74-610D-86D7-CF3D-D90F0D7C959B}"/>
                  </a:ext>
                </a:extLst>
              </p:cNvPr>
              <p:cNvSpPr/>
              <p:nvPr/>
            </p:nvSpPr>
            <p:spPr>
              <a:xfrm>
                <a:off x="2034349" y="1038891"/>
                <a:ext cx="61626" cy="122301"/>
              </a:xfrm>
              <a:custGeom>
                <a:avLst/>
                <a:gdLst>
                  <a:gd name="connsiteX0" fmla="*/ 39338 w 61626"/>
                  <a:gd name="connsiteY0" fmla="*/ 0 h 122301"/>
                  <a:gd name="connsiteX1" fmla="*/ 39338 w 61626"/>
                  <a:gd name="connsiteY1" fmla="*/ 60484 h 122301"/>
                  <a:gd name="connsiteX2" fmla="*/ 25241 w 61626"/>
                  <a:gd name="connsiteY2" fmla="*/ 0 h 122301"/>
                  <a:gd name="connsiteX3" fmla="*/ 0 w 61626"/>
                  <a:gd name="connsiteY3" fmla="*/ 0 h 122301"/>
                  <a:gd name="connsiteX4" fmla="*/ 0 w 61626"/>
                  <a:gd name="connsiteY4" fmla="*/ 122301 h 122301"/>
                  <a:gd name="connsiteX5" fmla="*/ 22574 w 61626"/>
                  <a:gd name="connsiteY5" fmla="*/ 122301 h 122301"/>
                  <a:gd name="connsiteX6" fmla="*/ 22574 w 61626"/>
                  <a:gd name="connsiteY6" fmla="*/ 59055 h 122301"/>
                  <a:gd name="connsiteX7" fmla="*/ 37719 w 61626"/>
                  <a:gd name="connsiteY7" fmla="*/ 122301 h 122301"/>
                  <a:gd name="connsiteX8" fmla="*/ 61627 w 61626"/>
                  <a:gd name="connsiteY8" fmla="*/ 122301 h 122301"/>
                  <a:gd name="connsiteX9" fmla="*/ 61627 w 61626"/>
                  <a:gd name="connsiteY9" fmla="*/ 0 h 122301"/>
                  <a:gd name="connsiteX10" fmla="*/ 39338 w 61626"/>
                  <a:gd name="connsiteY10" fmla="*/ 0 h 122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1626" h="122301">
                    <a:moveTo>
                      <a:pt x="39338" y="0"/>
                    </a:moveTo>
                    <a:lnTo>
                      <a:pt x="39338" y="60484"/>
                    </a:lnTo>
                    <a:lnTo>
                      <a:pt x="25241" y="0"/>
                    </a:lnTo>
                    <a:lnTo>
                      <a:pt x="0" y="0"/>
                    </a:lnTo>
                    <a:lnTo>
                      <a:pt x="0" y="122301"/>
                    </a:lnTo>
                    <a:lnTo>
                      <a:pt x="22574" y="122301"/>
                    </a:lnTo>
                    <a:lnTo>
                      <a:pt x="22574" y="59055"/>
                    </a:lnTo>
                    <a:lnTo>
                      <a:pt x="37719" y="122301"/>
                    </a:lnTo>
                    <a:lnTo>
                      <a:pt x="61627" y="122301"/>
                    </a:lnTo>
                    <a:lnTo>
                      <a:pt x="61627" y="0"/>
                    </a:lnTo>
                    <a:lnTo>
                      <a:pt x="39338" y="0"/>
                    </a:lnTo>
                    <a:close/>
                  </a:path>
                </a:pathLst>
              </a:custGeom>
              <a:solidFill>
                <a:srgbClr val="1D252D"/>
              </a:solidFill>
              <a:ln w="9525" cap="flat">
                <a:noFill/>
                <a:prstDash val="solid"/>
                <a:miter/>
              </a:ln>
            </p:spPr>
            <p:txBody>
              <a:bodyPr rtlCol="0" anchor="ctr"/>
              <a:lstStyle/>
              <a:p>
                <a:endParaRPr lang="en-GB" sz="1350"/>
              </a:p>
            </p:txBody>
          </p:sp>
          <p:sp>
            <p:nvSpPr>
              <p:cNvPr id="35" name="Freeform: Shape 34">
                <a:extLst>
                  <a:ext uri="{FF2B5EF4-FFF2-40B4-BE49-F238E27FC236}">
                    <a16:creationId xmlns:a16="http://schemas.microsoft.com/office/drawing/2014/main" id="{6C6C9705-8801-304F-C952-A69263E4E406}"/>
                  </a:ext>
                </a:extLst>
              </p:cNvPr>
              <p:cNvSpPr/>
              <p:nvPr/>
            </p:nvSpPr>
            <p:spPr>
              <a:xfrm>
                <a:off x="2103596" y="1038891"/>
                <a:ext cx="53530" cy="122301"/>
              </a:xfrm>
              <a:custGeom>
                <a:avLst/>
                <a:gdLst>
                  <a:gd name="connsiteX0" fmla="*/ 14478 w 53530"/>
                  <a:gd name="connsiteY0" fmla="*/ 122301 h 122301"/>
                  <a:gd name="connsiteX1" fmla="*/ 14478 w 53530"/>
                  <a:gd name="connsiteY1" fmla="*/ 23527 h 122301"/>
                  <a:gd name="connsiteX2" fmla="*/ 0 w 53530"/>
                  <a:gd name="connsiteY2" fmla="*/ 23527 h 122301"/>
                  <a:gd name="connsiteX3" fmla="*/ 0 w 53530"/>
                  <a:gd name="connsiteY3" fmla="*/ 0 h 122301"/>
                  <a:gd name="connsiteX4" fmla="*/ 53531 w 53530"/>
                  <a:gd name="connsiteY4" fmla="*/ 0 h 122301"/>
                  <a:gd name="connsiteX5" fmla="*/ 53531 w 53530"/>
                  <a:gd name="connsiteY5" fmla="*/ 23527 h 122301"/>
                  <a:gd name="connsiteX6" fmla="*/ 39052 w 53530"/>
                  <a:gd name="connsiteY6" fmla="*/ 23527 h 122301"/>
                  <a:gd name="connsiteX7" fmla="*/ 39052 w 53530"/>
                  <a:gd name="connsiteY7" fmla="*/ 122301 h 122301"/>
                  <a:gd name="connsiteX8" fmla="*/ 14573 w 53530"/>
                  <a:gd name="connsiteY8" fmla="*/ 122301 h 122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530" h="122301">
                    <a:moveTo>
                      <a:pt x="14478" y="122301"/>
                    </a:moveTo>
                    <a:lnTo>
                      <a:pt x="14478" y="23527"/>
                    </a:lnTo>
                    <a:lnTo>
                      <a:pt x="0" y="23527"/>
                    </a:lnTo>
                    <a:lnTo>
                      <a:pt x="0" y="0"/>
                    </a:lnTo>
                    <a:lnTo>
                      <a:pt x="53531" y="0"/>
                    </a:lnTo>
                    <a:lnTo>
                      <a:pt x="53531" y="23527"/>
                    </a:lnTo>
                    <a:lnTo>
                      <a:pt x="39052" y="23527"/>
                    </a:lnTo>
                    <a:lnTo>
                      <a:pt x="39052" y="122301"/>
                    </a:lnTo>
                    <a:lnTo>
                      <a:pt x="14573" y="122301"/>
                    </a:lnTo>
                    <a:close/>
                  </a:path>
                </a:pathLst>
              </a:custGeom>
              <a:solidFill>
                <a:srgbClr val="1D252D"/>
              </a:solidFill>
              <a:ln w="9525" cap="flat">
                <a:noFill/>
                <a:prstDash val="solid"/>
                <a:miter/>
              </a:ln>
            </p:spPr>
            <p:txBody>
              <a:bodyPr rtlCol="0" anchor="ctr"/>
              <a:lstStyle/>
              <a:p>
                <a:endParaRPr lang="en-GB" sz="1350"/>
              </a:p>
            </p:txBody>
          </p:sp>
          <p:sp>
            <p:nvSpPr>
              <p:cNvPr id="36" name="Freeform: Shape 35">
                <a:extLst>
                  <a:ext uri="{FF2B5EF4-FFF2-40B4-BE49-F238E27FC236}">
                    <a16:creationId xmlns:a16="http://schemas.microsoft.com/office/drawing/2014/main" id="{4E9C96D1-331A-D622-75D3-B3DA5B1CFEB5}"/>
                  </a:ext>
                </a:extLst>
              </p:cNvPr>
              <p:cNvSpPr/>
              <p:nvPr/>
            </p:nvSpPr>
            <p:spPr>
              <a:xfrm>
                <a:off x="2164651" y="1038891"/>
                <a:ext cx="59912" cy="122396"/>
              </a:xfrm>
              <a:custGeom>
                <a:avLst/>
                <a:gdLst>
                  <a:gd name="connsiteX0" fmla="*/ 0 w 59912"/>
                  <a:gd name="connsiteY0" fmla="*/ 0 h 122396"/>
                  <a:gd name="connsiteX1" fmla="*/ 37624 w 59912"/>
                  <a:gd name="connsiteY1" fmla="*/ 0 h 122396"/>
                  <a:gd name="connsiteX2" fmla="*/ 51530 w 59912"/>
                  <a:gd name="connsiteY2" fmla="*/ 4096 h 122396"/>
                  <a:gd name="connsiteX3" fmla="*/ 58198 w 59912"/>
                  <a:gd name="connsiteY3" fmla="*/ 15526 h 122396"/>
                  <a:gd name="connsiteX4" fmla="*/ 59912 w 59912"/>
                  <a:gd name="connsiteY4" fmla="*/ 34290 h 122396"/>
                  <a:gd name="connsiteX5" fmla="*/ 57245 w 59912"/>
                  <a:gd name="connsiteY5" fmla="*/ 50483 h 122396"/>
                  <a:gd name="connsiteX6" fmla="*/ 47815 w 59912"/>
                  <a:gd name="connsiteY6" fmla="*/ 58579 h 122396"/>
                  <a:gd name="connsiteX7" fmla="*/ 55817 w 59912"/>
                  <a:gd name="connsiteY7" fmla="*/ 64103 h 122396"/>
                  <a:gd name="connsiteX8" fmla="*/ 58293 w 59912"/>
                  <a:gd name="connsiteY8" fmla="*/ 76105 h 122396"/>
                  <a:gd name="connsiteX9" fmla="*/ 58007 w 59912"/>
                  <a:gd name="connsiteY9" fmla="*/ 122396 h 122396"/>
                  <a:gd name="connsiteX10" fmla="*/ 34099 w 59912"/>
                  <a:gd name="connsiteY10" fmla="*/ 122396 h 122396"/>
                  <a:gd name="connsiteX11" fmla="*/ 34099 w 59912"/>
                  <a:gd name="connsiteY11" fmla="*/ 74581 h 122396"/>
                  <a:gd name="connsiteX12" fmla="*/ 32099 w 59912"/>
                  <a:gd name="connsiteY12" fmla="*/ 68008 h 122396"/>
                  <a:gd name="connsiteX13" fmla="*/ 24860 w 59912"/>
                  <a:gd name="connsiteY13" fmla="*/ 66580 h 122396"/>
                  <a:gd name="connsiteX14" fmla="*/ 24860 w 59912"/>
                  <a:gd name="connsiteY14" fmla="*/ 122396 h 122396"/>
                  <a:gd name="connsiteX15" fmla="*/ 95 w 59912"/>
                  <a:gd name="connsiteY15" fmla="*/ 122396 h 122396"/>
                  <a:gd name="connsiteX16" fmla="*/ 95 w 59912"/>
                  <a:gd name="connsiteY16" fmla="*/ 95 h 122396"/>
                  <a:gd name="connsiteX17" fmla="*/ 30766 w 59912"/>
                  <a:gd name="connsiteY17" fmla="*/ 45244 h 122396"/>
                  <a:gd name="connsiteX18" fmla="*/ 35909 w 59912"/>
                  <a:gd name="connsiteY18" fmla="*/ 34100 h 122396"/>
                  <a:gd name="connsiteX19" fmla="*/ 35528 w 59912"/>
                  <a:gd name="connsiteY19" fmla="*/ 26860 h 122396"/>
                  <a:gd name="connsiteX20" fmla="*/ 34004 w 59912"/>
                  <a:gd name="connsiteY20" fmla="*/ 23527 h 122396"/>
                  <a:gd name="connsiteX21" fmla="*/ 30766 w 59912"/>
                  <a:gd name="connsiteY21" fmla="*/ 22574 h 122396"/>
                  <a:gd name="connsiteX22" fmla="*/ 25051 w 59912"/>
                  <a:gd name="connsiteY22" fmla="*/ 22574 h 122396"/>
                  <a:gd name="connsiteX23" fmla="*/ 25051 w 59912"/>
                  <a:gd name="connsiteY23" fmla="*/ 45244 h 122396"/>
                  <a:gd name="connsiteX24" fmla="*/ 30861 w 59912"/>
                  <a:gd name="connsiteY24" fmla="*/ 45244 h 122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9912" h="122396">
                    <a:moveTo>
                      <a:pt x="0" y="0"/>
                    </a:moveTo>
                    <a:lnTo>
                      <a:pt x="37624" y="0"/>
                    </a:lnTo>
                    <a:cubicBezTo>
                      <a:pt x="43624" y="0"/>
                      <a:pt x="48196" y="1333"/>
                      <a:pt x="51530" y="4096"/>
                    </a:cubicBezTo>
                    <a:cubicBezTo>
                      <a:pt x="54769" y="6763"/>
                      <a:pt x="57055" y="10573"/>
                      <a:pt x="58198" y="15526"/>
                    </a:cubicBezTo>
                    <a:cubicBezTo>
                      <a:pt x="59341" y="20383"/>
                      <a:pt x="59912" y="26670"/>
                      <a:pt x="59912" y="34290"/>
                    </a:cubicBezTo>
                    <a:cubicBezTo>
                      <a:pt x="59912" y="41243"/>
                      <a:pt x="59055" y="46672"/>
                      <a:pt x="57245" y="50483"/>
                    </a:cubicBezTo>
                    <a:cubicBezTo>
                      <a:pt x="55435" y="54293"/>
                      <a:pt x="52292" y="57055"/>
                      <a:pt x="47815" y="58579"/>
                    </a:cubicBezTo>
                    <a:cubicBezTo>
                      <a:pt x="51530" y="59341"/>
                      <a:pt x="54197" y="61151"/>
                      <a:pt x="55817" y="64103"/>
                    </a:cubicBezTo>
                    <a:cubicBezTo>
                      <a:pt x="57436" y="67056"/>
                      <a:pt x="58293" y="71057"/>
                      <a:pt x="58293" y="76105"/>
                    </a:cubicBezTo>
                    <a:lnTo>
                      <a:pt x="58007" y="122396"/>
                    </a:lnTo>
                    <a:lnTo>
                      <a:pt x="34099" y="122396"/>
                    </a:lnTo>
                    <a:lnTo>
                      <a:pt x="34099" y="74581"/>
                    </a:lnTo>
                    <a:cubicBezTo>
                      <a:pt x="34099" y="71152"/>
                      <a:pt x="33623" y="69152"/>
                      <a:pt x="32099" y="68008"/>
                    </a:cubicBezTo>
                    <a:cubicBezTo>
                      <a:pt x="30290" y="66675"/>
                      <a:pt x="28384" y="66580"/>
                      <a:pt x="24860" y="66580"/>
                    </a:cubicBezTo>
                    <a:lnTo>
                      <a:pt x="24860" y="122396"/>
                    </a:lnTo>
                    <a:lnTo>
                      <a:pt x="95" y="122396"/>
                    </a:lnTo>
                    <a:lnTo>
                      <a:pt x="95" y="95"/>
                    </a:lnTo>
                    <a:close/>
                    <a:moveTo>
                      <a:pt x="30766" y="45244"/>
                    </a:moveTo>
                    <a:cubicBezTo>
                      <a:pt x="34195" y="45244"/>
                      <a:pt x="35909" y="41529"/>
                      <a:pt x="35909" y="34100"/>
                    </a:cubicBezTo>
                    <a:cubicBezTo>
                      <a:pt x="35909" y="30861"/>
                      <a:pt x="35814" y="28480"/>
                      <a:pt x="35528" y="26860"/>
                    </a:cubicBezTo>
                    <a:cubicBezTo>
                      <a:pt x="35242" y="25241"/>
                      <a:pt x="34766" y="24098"/>
                      <a:pt x="34004" y="23527"/>
                    </a:cubicBezTo>
                    <a:cubicBezTo>
                      <a:pt x="33242" y="22955"/>
                      <a:pt x="32194" y="22574"/>
                      <a:pt x="30766" y="22574"/>
                    </a:cubicBezTo>
                    <a:lnTo>
                      <a:pt x="25051" y="22574"/>
                    </a:lnTo>
                    <a:lnTo>
                      <a:pt x="25051" y="45244"/>
                    </a:lnTo>
                    <a:lnTo>
                      <a:pt x="30861" y="45244"/>
                    </a:lnTo>
                    <a:close/>
                  </a:path>
                </a:pathLst>
              </a:custGeom>
              <a:solidFill>
                <a:srgbClr val="1D252D"/>
              </a:solidFill>
              <a:ln w="9525" cap="flat">
                <a:noFill/>
                <a:prstDash val="solid"/>
                <a:miter/>
              </a:ln>
            </p:spPr>
            <p:txBody>
              <a:bodyPr rtlCol="0" anchor="ctr"/>
              <a:lstStyle/>
              <a:p>
                <a:endParaRPr lang="en-GB" sz="1350"/>
              </a:p>
            </p:txBody>
          </p:sp>
          <p:sp>
            <p:nvSpPr>
              <p:cNvPr id="37" name="Freeform: Shape 36">
                <a:extLst>
                  <a:ext uri="{FF2B5EF4-FFF2-40B4-BE49-F238E27FC236}">
                    <a16:creationId xmlns:a16="http://schemas.microsoft.com/office/drawing/2014/main" id="{E07B68A2-4D01-02F7-0BBB-753E29362F29}"/>
                  </a:ext>
                </a:extLst>
              </p:cNvPr>
              <p:cNvSpPr/>
              <p:nvPr/>
            </p:nvSpPr>
            <p:spPr>
              <a:xfrm>
                <a:off x="2234660" y="1038891"/>
                <a:ext cx="50577" cy="122301"/>
              </a:xfrm>
              <a:custGeom>
                <a:avLst/>
                <a:gdLst>
                  <a:gd name="connsiteX0" fmla="*/ 95 w 50577"/>
                  <a:gd name="connsiteY0" fmla="*/ 122301 h 122301"/>
                  <a:gd name="connsiteX1" fmla="*/ 95 w 50577"/>
                  <a:gd name="connsiteY1" fmla="*/ 0 h 122301"/>
                  <a:gd name="connsiteX2" fmla="*/ 49054 w 50577"/>
                  <a:gd name="connsiteY2" fmla="*/ 0 h 122301"/>
                  <a:gd name="connsiteX3" fmla="*/ 49054 w 50577"/>
                  <a:gd name="connsiteY3" fmla="*/ 23622 h 122301"/>
                  <a:gd name="connsiteX4" fmla="*/ 24956 w 50577"/>
                  <a:gd name="connsiteY4" fmla="*/ 23622 h 122301"/>
                  <a:gd name="connsiteX5" fmla="*/ 24956 w 50577"/>
                  <a:gd name="connsiteY5" fmla="*/ 47434 h 122301"/>
                  <a:gd name="connsiteX6" fmla="*/ 48006 w 50577"/>
                  <a:gd name="connsiteY6" fmla="*/ 47434 h 122301"/>
                  <a:gd name="connsiteX7" fmla="*/ 48006 w 50577"/>
                  <a:gd name="connsiteY7" fmla="*/ 70485 h 122301"/>
                  <a:gd name="connsiteX8" fmla="*/ 24956 w 50577"/>
                  <a:gd name="connsiteY8" fmla="*/ 70485 h 122301"/>
                  <a:gd name="connsiteX9" fmla="*/ 24956 w 50577"/>
                  <a:gd name="connsiteY9" fmla="*/ 98489 h 122301"/>
                  <a:gd name="connsiteX10" fmla="*/ 50578 w 50577"/>
                  <a:gd name="connsiteY10" fmla="*/ 98489 h 122301"/>
                  <a:gd name="connsiteX11" fmla="*/ 50578 w 50577"/>
                  <a:gd name="connsiteY11" fmla="*/ 122301 h 122301"/>
                  <a:gd name="connsiteX12" fmla="*/ 0 w 50577"/>
                  <a:gd name="connsiteY12" fmla="*/ 122301 h 122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0577" h="122301">
                    <a:moveTo>
                      <a:pt x="95" y="122301"/>
                    </a:moveTo>
                    <a:lnTo>
                      <a:pt x="95" y="0"/>
                    </a:lnTo>
                    <a:lnTo>
                      <a:pt x="49054" y="0"/>
                    </a:lnTo>
                    <a:lnTo>
                      <a:pt x="49054" y="23622"/>
                    </a:lnTo>
                    <a:lnTo>
                      <a:pt x="24956" y="23622"/>
                    </a:lnTo>
                    <a:lnTo>
                      <a:pt x="24956" y="47434"/>
                    </a:lnTo>
                    <a:lnTo>
                      <a:pt x="48006" y="47434"/>
                    </a:lnTo>
                    <a:lnTo>
                      <a:pt x="48006" y="70485"/>
                    </a:lnTo>
                    <a:lnTo>
                      <a:pt x="24956" y="70485"/>
                    </a:lnTo>
                    <a:lnTo>
                      <a:pt x="24956" y="98489"/>
                    </a:lnTo>
                    <a:lnTo>
                      <a:pt x="50578" y="98489"/>
                    </a:lnTo>
                    <a:lnTo>
                      <a:pt x="50578" y="122301"/>
                    </a:lnTo>
                    <a:lnTo>
                      <a:pt x="0" y="122301"/>
                    </a:lnTo>
                    <a:close/>
                  </a:path>
                </a:pathLst>
              </a:custGeom>
              <a:solidFill>
                <a:srgbClr val="1D252D"/>
              </a:solidFill>
              <a:ln w="9525" cap="flat">
                <a:noFill/>
                <a:prstDash val="solid"/>
                <a:miter/>
              </a:ln>
            </p:spPr>
            <p:txBody>
              <a:bodyPr rtlCol="0" anchor="ctr"/>
              <a:lstStyle/>
              <a:p>
                <a:endParaRPr lang="en-GB" sz="1350"/>
              </a:p>
            </p:txBody>
          </p:sp>
          <p:sp>
            <p:nvSpPr>
              <p:cNvPr id="38" name="Freeform: Shape 37">
                <a:extLst>
                  <a:ext uri="{FF2B5EF4-FFF2-40B4-BE49-F238E27FC236}">
                    <a16:creationId xmlns:a16="http://schemas.microsoft.com/office/drawing/2014/main" id="{C7EE5488-534D-3CAC-71F5-407D3C54FD45}"/>
                  </a:ext>
                </a:extLst>
              </p:cNvPr>
              <p:cNvSpPr/>
              <p:nvPr/>
            </p:nvSpPr>
            <p:spPr>
              <a:xfrm>
                <a:off x="2310098" y="1129474"/>
                <a:ext cx="78200" cy="31527"/>
              </a:xfrm>
              <a:custGeom>
                <a:avLst/>
                <a:gdLst>
                  <a:gd name="connsiteX0" fmla="*/ 78105 w 78200"/>
                  <a:gd name="connsiteY0" fmla="*/ 31528 h 31527"/>
                  <a:gd name="connsiteX1" fmla="*/ 78105 w 78200"/>
                  <a:gd name="connsiteY1" fmla="*/ 15907 h 31527"/>
                  <a:gd name="connsiteX2" fmla="*/ 42386 w 78200"/>
                  <a:gd name="connsiteY2" fmla="*/ 15907 h 31527"/>
                  <a:gd name="connsiteX3" fmla="*/ 42386 w 78200"/>
                  <a:gd name="connsiteY3" fmla="*/ 762 h 31527"/>
                  <a:gd name="connsiteX4" fmla="*/ 27813 w 78200"/>
                  <a:gd name="connsiteY4" fmla="*/ 762 h 31527"/>
                  <a:gd name="connsiteX5" fmla="*/ 27813 w 78200"/>
                  <a:gd name="connsiteY5" fmla="*/ 15907 h 31527"/>
                  <a:gd name="connsiteX6" fmla="*/ 14764 w 78200"/>
                  <a:gd name="connsiteY6" fmla="*/ 15907 h 31527"/>
                  <a:gd name="connsiteX7" fmla="*/ 14764 w 78200"/>
                  <a:gd name="connsiteY7" fmla="*/ 0 h 31527"/>
                  <a:gd name="connsiteX8" fmla="*/ 0 w 78200"/>
                  <a:gd name="connsiteY8" fmla="*/ 0 h 31527"/>
                  <a:gd name="connsiteX9" fmla="*/ 0 w 78200"/>
                  <a:gd name="connsiteY9" fmla="*/ 31528 h 31527"/>
                  <a:gd name="connsiteX10" fmla="*/ 78200 w 78200"/>
                  <a:gd name="connsiteY10" fmla="*/ 31528 h 31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8200" h="31527">
                    <a:moveTo>
                      <a:pt x="78105" y="31528"/>
                    </a:moveTo>
                    <a:lnTo>
                      <a:pt x="78105" y="15907"/>
                    </a:lnTo>
                    <a:cubicBezTo>
                      <a:pt x="78105" y="15907"/>
                      <a:pt x="42386" y="15907"/>
                      <a:pt x="42386" y="15907"/>
                    </a:cubicBezTo>
                    <a:lnTo>
                      <a:pt x="42386" y="762"/>
                    </a:lnTo>
                    <a:cubicBezTo>
                      <a:pt x="42386" y="762"/>
                      <a:pt x="27813" y="762"/>
                      <a:pt x="27813" y="762"/>
                    </a:cubicBezTo>
                    <a:lnTo>
                      <a:pt x="27813" y="15907"/>
                    </a:lnTo>
                    <a:lnTo>
                      <a:pt x="14764" y="15907"/>
                    </a:lnTo>
                    <a:lnTo>
                      <a:pt x="14764" y="0"/>
                    </a:lnTo>
                    <a:cubicBezTo>
                      <a:pt x="14764" y="0"/>
                      <a:pt x="0" y="0"/>
                      <a:pt x="0" y="0"/>
                    </a:cubicBezTo>
                    <a:lnTo>
                      <a:pt x="0" y="31528"/>
                    </a:lnTo>
                    <a:cubicBezTo>
                      <a:pt x="0" y="31528"/>
                      <a:pt x="78200" y="31528"/>
                      <a:pt x="78200" y="31528"/>
                    </a:cubicBezTo>
                    <a:close/>
                  </a:path>
                </a:pathLst>
              </a:custGeom>
              <a:solidFill>
                <a:srgbClr val="1D252D"/>
              </a:solidFill>
              <a:ln w="9525" cap="flat">
                <a:noFill/>
                <a:prstDash val="solid"/>
                <a:miter/>
              </a:ln>
            </p:spPr>
            <p:txBody>
              <a:bodyPr rtlCol="0" anchor="ctr"/>
              <a:lstStyle/>
              <a:p>
                <a:endParaRPr lang="en-GB" sz="1350"/>
              </a:p>
            </p:txBody>
          </p:sp>
          <p:sp>
            <p:nvSpPr>
              <p:cNvPr id="39" name="Freeform: Shape 38">
                <a:extLst>
                  <a:ext uri="{FF2B5EF4-FFF2-40B4-BE49-F238E27FC236}">
                    <a16:creationId xmlns:a16="http://schemas.microsoft.com/office/drawing/2014/main" id="{E1AAA20F-038C-A308-2A72-7890EA05DD8D}"/>
                  </a:ext>
                </a:extLst>
              </p:cNvPr>
              <p:cNvSpPr/>
              <p:nvPr/>
            </p:nvSpPr>
            <p:spPr>
              <a:xfrm>
                <a:off x="2308669" y="1084230"/>
                <a:ext cx="80867" cy="39623"/>
              </a:xfrm>
              <a:custGeom>
                <a:avLst/>
                <a:gdLst>
                  <a:gd name="connsiteX0" fmla="*/ 0 w 80867"/>
                  <a:gd name="connsiteY0" fmla="*/ 20098 h 39623"/>
                  <a:gd name="connsiteX1" fmla="*/ 5144 w 80867"/>
                  <a:gd name="connsiteY1" fmla="*/ 34671 h 39623"/>
                  <a:gd name="connsiteX2" fmla="*/ 20288 w 80867"/>
                  <a:gd name="connsiteY2" fmla="*/ 39624 h 39623"/>
                  <a:gd name="connsiteX3" fmla="*/ 58960 w 80867"/>
                  <a:gd name="connsiteY3" fmla="*/ 39624 h 39623"/>
                  <a:gd name="connsiteX4" fmla="*/ 75152 w 80867"/>
                  <a:gd name="connsiteY4" fmla="*/ 34671 h 39623"/>
                  <a:gd name="connsiteX5" fmla="*/ 75152 w 80867"/>
                  <a:gd name="connsiteY5" fmla="*/ 34671 h 39623"/>
                  <a:gd name="connsiteX6" fmla="*/ 80867 w 80867"/>
                  <a:gd name="connsiteY6" fmla="*/ 19812 h 39623"/>
                  <a:gd name="connsiteX7" fmla="*/ 75152 w 80867"/>
                  <a:gd name="connsiteY7" fmla="*/ 4953 h 39623"/>
                  <a:gd name="connsiteX8" fmla="*/ 58960 w 80867"/>
                  <a:gd name="connsiteY8" fmla="*/ 0 h 39623"/>
                  <a:gd name="connsiteX9" fmla="*/ 20288 w 80867"/>
                  <a:gd name="connsiteY9" fmla="*/ 0 h 39623"/>
                  <a:gd name="connsiteX10" fmla="*/ 5144 w 80867"/>
                  <a:gd name="connsiteY10" fmla="*/ 5239 h 39623"/>
                  <a:gd name="connsiteX11" fmla="*/ 0 w 80867"/>
                  <a:gd name="connsiteY11" fmla="*/ 20098 h 39623"/>
                  <a:gd name="connsiteX12" fmla="*/ 66866 w 80867"/>
                  <a:gd name="connsiteY12" fmla="*/ 19812 h 39623"/>
                  <a:gd name="connsiteX13" fmla="*/ 64960 w 80867"/>
                  <a:gd name="connsiteY13" fmla="*/ 23432 h 39623"/>
                  <a:gd name="connsiteX14" fmla="*/ 59722 w 80867"/>
                  <a:gd name="connsiteY14" fmla="*/ 24289 h 39623"/>
                  <a:gd name="connsiteX15" fmla="*/ 20098 w 80867"/>
                  <a:gd name="connsiteY15" fmla="*/ 24289 h 39623"/>
                  <a:gd name="connsiteX16" fmla="*/ 13906 w 80867"/>
                  <a:gd name="connsiteY16" fmla="*/ 19717 h 39623"/>
                  <a:gd name="connsiteX17" fmla="*/ 15621 w 80867"/>
                  <a:gd name="connsiteY17" fmla="*/ 16288 h 39623"/>
                  <a:gd name="connsiteX18" fmla="*/ 19907 w 80867"/>
                  <a:gd name="connsiteY18" fmla="*/ 15526 h 39623"/>
                  <a:gd name="connsiteX19" fmla="*/ 59627 w 80867"/>
                  <a:gd name="connsiteY19" fmla="*/ 15526 h 39623"/>
                  <a:gd name="connsiteX20" fmla="*/ 64865 w 80867"/>
                  <a:gd name="connsiteY20" fmla="*/ 16288 h 39623"/>
                  <a:gd name="connsiteX21" fmla="*/ 64865 w 80867"/>
                  <a:gd name="connsiteY21" fmla="*/ 16288 h 39623"/>
                  <a:gd name="connsiteX22" fmla="*/ 66866 w 80867"/>
                  <a:gd name="connsiteY22" fmla="*/ 19717 h 39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0867" h="39623">
                    <a:moveTo>
                      <a:pt x="0" y="20098"/>
                    </a:moveTo>
                    <a:cubicBezTo>
                      <a:pt x="0" y="26480"/>
                      <a:pt x="1715" y="31337"/>
                      <a:pt x="5144" y="34671"/>
                    </a:cubicBezTo>
                    <a:cubicBezTo>
                      <a:pt x="8573" y="38005"/>
                      <a:pt x="13621" y="39624"/>
                      <a:pt x="20288" y="39624"/>
                    </a:cubicBezTo>
                    <a:lnTo>
                      <a:pt x="58960" y="39624"/>
                    </a:lnTo>
                    <a:cubicBezTo>
                      <a:pt x="65913" y="39624"/>
                      <a:pt x="71342" y="37909"/>
                      <a:pt x="75152" y="34671"/>
                    </a:cubicBezTo>
                    <a:lnTo>
                      <a:pt x="75152" y="34671"/>
                    </a:lnTo>
                    <a:cubicBezTo>
                      <a:pt x="78962" y="31432"/>
                      <a:pt x="80867" y="26194"/>
                      <a:pt x="80867" y="19812"/>
                    </a:cubicBezTo>
                    <a:cubicBezTo>
                      <a:pt x="80867" y="13430"/>
                      <a:pt x="78962" y="8287"/>
                      <a:pt x="75152" y="4953"/>
                    </a:cubicBezTo>
                    <a:cubicBezTo>
                      <a:pt x="71342" y="1619"/>
                      <a:pt x="65913" y="0"/>
                      <a:pt x="58960" y="0"/>
                    </a:cubicBezTo>
                    <a:lnTo>
                      <a:pt x="20288" y="0"/>
                    </a:lnTo>
                    <a:cubicBezTo>
                      <a:pt x="13621" y="0"/>
                      <a:pt x="8477" y="2000"/>
                      <a:pt x="5144" y="5239"/>
                    </a:cubicBezTo>
                    <a:cubicBezTo>
                      <a:pt x="1715" y="8572"/>
                      <a:pt x="0" y="13716"/>
                      <a:pt x="0" y="20098"/>
                    </a:cubicBezTo>
                    <a:close/>
                    <a:moveTo>
                      <a:pt x="66866" y="19812"/>
                    </a:moveTo>
                    <a:cubicBezTo>
                      <a:pt x="66866" y="21431"/>
                      <a:pt x="66199" y="22860"/>
                      <a:pt x="64960" y="23432"/>
                    </a:cubicBezTo>
                    <a:cubicBezTo>
                      <a:pt x="63722" y="24003"/>
                      <a:pt x="62008" y="24289"/>
                      <a:pt x="59722" y="24289"/>
                    </a:cubicBezTo>
                    <a:lnTo>
                      <a:pt x="20098" y="24289"/>
                    </a:lnTo>
                    <a:cubicBezTo>
                      <a:pt x="16002" y="24289"/>
                      <a:pt x="13906" y="22574"/>
                      <a:pt x="13906" y="19717"/>
                    </a:cubicBezTo>
                    <a:cubicBezTo>
                      <a:pt x="13906" y="18193"/>
                      <a:pt x="14478" y="16859"/>
                      <a:pt x="15621" y="16288"/>
                    </a:cubicBezTo>
                    <a:cubicBezTo>
                      <a:pt x="16764" y="15811"/>
                      <a:pt x="18193" y="15526"/>
                      <a:pt x="19907" y="15526"/>
                    </a:cubicBezTo>
                    <a:lnTo>
                      <a:pt x="59627" y="15526"/>
                    </a:lnTo>
                    <a:cubicBezTo>
                      <a:pt x="61817" y="15526"/>
                      <a:pt x="63627" y="15811"/>
                      <a:pt x="64865" y="16288"/>
                    </a:cubicBezTo>
                    <a:lnTo>
                      <a:pt x="64865" y="16288"/>
                    </a:lnTo>
                    <a:cubicBezTo>
                      <a:pt x="66199" y="16859"/>
                      <a:pt x="66866" y="18193"/>
                      <a:pt x="66866" y="19717"/>
                    </a:cubicBezTo>
                    <a:close/>
                  </a:path>
                </a:pathLst>
              </a:custGeom>
              <a:solidFill>
                <a:srgbClr val="1D252D"/>
              </a:solidFill>
              <a:ln w="9525" cap="flat">
                <a:noFill/>
                <a:prstDash val="solid"/>
                <a:miter/>
              </a:ln>
            </p:spPr>
            <p:txBody>
              <a:bodyPr rtlCol="0" anchor="ctr"/>
              <a:lstStyle/>
              <a:p>
                <a:endParaRPr lang="en-GB" sz="1350"/>
              </a:p>
            </p:txBody>
          </p:sp>
          <p:sp>
            <p:nvSpPr>
              <p:cNvPr id="40" name="Freeform: Shape 39">
                <a:extLst>
                  <a:ext uri="{FF2B5EF4-FFF2-40B4-BE49-F238E27FC236}">
                    <a16:creationId xmlns:a16="http://schemas.microsoft.com/office/drawing/2014/main" id="{32A3A5F5-15DD-410B-986C-23C5CF8FBF3F}"/>
                  </a:ext>
                </a:extLst>
              </p:cNvPr>
              <p:cNvSpPr/>
              <p:nvPr/>
            </p:nvSpPr>
            <p:spPr>
              <a:xfrm>
                <a:off x="2310098" y="1037748"/>
                <a:ext cx="78200" cy="40195"/>
              </a:xfrm>
              <a:custGeom>
                <a:avLst/>
                <a:gdLst>
                  <a:gd name="connsiteX0" fmla="*/ 37338 w 78200"/>
                  <a:gd name="connsiteY0" fmla="*/ 9811 h 40195"/>
                  <a:gd name="connsiteX1" fmla="*/ 32290 w 78200"/>
                  <a:gd name="connsiteY1" fmla="*/ 1810 h 40195"/>
                  <a:gd name="connsiteX2" fmla="*/ 21812 w 78200"/>
                  <a:gd name="connsiteY2" fmla="*/ 0 h 40195"/>
                  <a:gd name="connsiteX3" fmla="*/ 9716 w 78200"/>
                  <a:gd name="connsiteY3" fmla="*/ 1143 h 40195"/>
                  <a:gd name="connsiteX4" fmla="*/ 2572 w 78200"/>
                  <a:gd name="connsiteY4" fmla="*/ 5429 h 40195"/>
                  <a:gd name="connsiteX5" fmla="*/ 0 w 78200"/>
                  <a:gd name="connsiteY5" fmla="*/ 14383 h 40195"/>
                  <a:gd name="connsiteX6" fmla="*/ 0 w 78200"/>
                  <a:gd name="connsiteY6" fmla="*/ 40195 h 40195"/>
                  <a:gd name="connsiteX7" fmla="*/ 78200 w 78200"/>
                  <a:gd name="connsiteY7" fmla="*/ 40195 h 40195"/>
                  <a:gd name="connsiteX8" fmla="*/ 78200 w 78200"/>
                  <a:gd name="connsiteY8" fmla="*/ 24479 h 40195"/>
                  <a:gd name="connsiteX9" fmla="*/ 42863 w 78200"/>
                  <a:gd name="connsiteY9" fmla="*/ 24479 h 40195"/>
                  <a:gd name="connsiteX10" fmla="*/ 42863 w 78200"/>
                  <a:gd name="connsiteY10" fmla="*/ 21812 h 40195"/>
                  <a:gd name="connsiteX11" fmla="*/ 48673 w 78200"/>
                  <a:gd name="connsiteY11" fmla="*/ 16002 h 40195"/>
                  <a:gd name="connsiteX12" fmla="*/ 78200 w 78200"/>
                  <a:gd name="connsiteY12" fmla="*/ 16002 h 40195"/>
                  <a:gd name="connsiteX13" fmla="*/ 78200 w 78200"/>
                  <a:gd name="connsiteY13" fmla="*/ 857 h 40195"/>
                  <a:gd name="connsiteX14" fmla="*/ 49435 w 78200"/>
                  <a:gd name="connsiteY14" fmla="*/ 667 h 40195"/>
                  <a:gd name="connsiteX15" fmla="*/ 41910 w 78200"/>
                  <a:gd name="connsiteY15" fmla="*/ 2667 h 40195"/>
                  <a:gd name="connsiteX16" fmla="*/ 38195 w 78200"/>
                  <a:gd name="connsiteY16" fmla="*/ 9811 h 40195"/>
                  <a:gd name="connsiteX17" fmla="*/ 37433 w 78200"/>
                  <a:gd name="connsiteY17" fmla="*/ 9811 h 40195"/>
                  <a:gd name="connsiteX18" fmla="*/ 13906 w 78200"/>
                  <a:gd name="connsiteY18" fmla="*/ 24289 h 40195"/>
                  <a:gd name="connsiteX19" fmla="*/ 13906 w 78200"/>
                  <a:gd name="connsiteY19" fmla="*/ 20479 h 40195"/>
                  <a:gd name="connsiteX20" fmla="*/ 21717 w 78200"/>
                  <a:gd name="connsiteY20" fmla="*/ 15145 h 40195"/>
                  <a:gd name="connsiteX21" fmla="*/ 29527 w 78200"/>
                  <a:gd name="connsiteY21" fmla="*/ 20479 h 40195"/>
                  <a:gd name="connsiteX22" fmla="*/ 29527 w 78200"/>
                  <a:gd name="connsiteY22" fmla="*/ 24289 h 40195"/>
                  <a:gd name="connsiteX23" fmla="*/ 13811 w 78200"/>
                  <a:gd name="connsiteY23" fmla="*/ 24289 h 40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8200" h="40195">
                    <a:moveTo>
                      <a:pt x="37338" y="9811"/>
                    </a:moveTo>
                    <a:cubicBezTo>
                      <a:pt x="36576" y="6286"/>
                      <a:pt x="35528" y="3715"/>
                      <a:pt x="32290" y="1810"/>
                    </a:cubicBezTo>
                    <a:cubicBezTo>
                      <a:pt x="29908" y="476"/>
                      <a:pt x="26194" y="0"/>
                      <a:pt x="21812" y="0"/>
                    </a:cubicBezTo>
                    <a:cubicBezTo>
                      <a:pt x="16954" y="0"/>
                      <a:pt x="12764" y="381"/>
                      <a:pt x="9716" y="1143"/>
                    </a:cubicBezTo>
                    <a:cubicBezTo>
                      <a:pt x="6668" y="1905"/>
                      <a:pt x="4191" y="3334"/>
                      <a:pt x="2572" y="5429"/>
                    </a:cubicBezTo>
                    <a:cubicBezTo>
                      <a:pt x="857" y="7525"/>
                      <a:pt x="0" y="10477"/>
                      <a:pt x="0" y="14383"/>
                    </a:cubicBezTo>
                    <a:lnTo>
                      <a:pt x="0" y="40195"/>
                    </a:lnTo>
                    <a:cubicBezTo>
                      <a:pt x="0" y="40195"/>
                      <a:pt x="78200" y="40195"/>
                      <a:pt x="78200" y="40195"/>
                    </a:cubicBezTo>
                    <a:lnTo>
                      <a:pt x="78200" y="24479"/>
                    </a:lnTo>
                    <a:cubicBezTo>
                      <a:pt x="78200" y="24479"/>
                      <a:pt x="42863" y="24479"/>
                      <a:pt x="42863" y="24479"/>
                    </a:cubicBezTo>
                    <a:lnTo>
                      <a:pt x="42863" y="21812"/>
                    </a:lnTo>
                    <a:cubicBezTo>
                      <a:pt x="42863" y="18478"/>
                      <a:pt x="44387" y="16002"/>
                      <a:pt x="48673" y="16002"/>
                    </a:cubicBezTo>
                    <a:lnTo>
                      <a:pt x="78200" y="16002"/>
                    </a:lnTo>
                    <a:cubicBezTo>
                      <a:pt x="78200" y="16002"/>
                      <a:pt x="78200" y="857"/>
                      <a:pt x="78200" y="857"/>
                    </a:cubicBezTo>
                    <a:lnTo>
                      <a:pt x="49435" y="667"/>
                    </a:lnTo>
                    <a:cubicBezTo>
                      <a:pt x="46292" y="667"/>
                      <a:pt x="43529" y="1429"/>
                      <a:pt x="41910" y="2667"/>
                    </a:cubicBezTo>
                    <a:cubicBezTo>
                      <a:pt x="39719" y="4286"/>
                      <a:pt x="38767" y="6763"/>
                      <a:pt x="38195" y="9811"/>
                    </a:cubicBezTo>
                    <a:lnTo>
                      <a:pt x="37433" y="9811"/>
                    </a:lnTo>
                    <a:close/>
                    <a:moveTo>
                      <a:pt x="13906" y="24289"/>
                    </a:moveTo>
                    <a:lnTo>
                      <a:pt x="13906" y="20479"/>
                    </a:lnTo>
                    <a:cubicBezTo>
                      <a:pt x="13906" y="17621"/>
                      <a:pt x="14573" y="15145"/>
                      <a:pt x="21717" y="15145"/>
                    </a:cubicBezTo>
                    <a:cubicBezTo>
                      <a:pt x="28956" y="15145"/>
                      <a:pt x="29527" y="17716"/>
                      <a:pt x="29527" y="20479"/>
                    </a:cubicBezTo>
                    <a:lnTo>
                      <a:pt x="29527" y="24289"/>
                    </a:lnTo>
                    <a:lnTo>
                      <a:pt x="13811" y="24289"/>
                    </a:lnTo>
                    <a:close/>
                  </a:path>
                </a:pathLst>
              </a:custGeom>
              <a:solidFill>
                <a:srgbClr val="1D252D"/>
              </a:solidFill>
              <a:ln w="9525" cap="flat">
                <a:noFill/>
                <a:prstDash val="solid"/>
                <a:miter/>
              </a:ln>
            </p:spPr>
            <p:txBody>
              <a:bodyPr rtlCol="0" anchor="ctr"/>
              <a:lstStyle/>
              <a:p>
                <a:endParaRPr lang="en-GB" sz="1350"/>
              </a:p>
            </p:txBody>
          </p:sp>
        </p:grpSp>
      </p:grpSp>
      <p:grpSp>
        <p:nvGrpSpPr>
          <p:cNvPr id="909" name="Graphic 3">
            <a:extLst>
              <a:ext uri="{FF2B5EF4-FFF2-40B4-BE49-F238E27FC236}">
                <a16:creationId xmlns:a16="http://schemas.microsoft.com/office/drawing/2014/main" id="{E9EA16F9-88EC-5456-7FC7-0849A0B17F9E}"/>
              </a:ext>
            </a:extLst>
          </p:cNvPr>
          <p:cNvGrpSpPr/>
          <p:nvPr/>
        </p:nvGrpSpPr>
        <p:grpSpPr>
          <a:xfrm>
            <a:off x="0" y="528185"/>
            <a:ext cx="4437698" cy="4281723"/>
            <a:chOff x="1524000" y="1542383"/>
            <a:chExt cx="4392930" cy="4238529"/>
          </a:xfrm>
        </p:grpSpPr>
        <p:grpSp>
          <p:nvGrpSpPr>
            <p:cNvPr id="910" name="Graphic 3">
              <a:extLst>
                <a:ext uri="{FF2B5EF4-FFF2-40B4-BE49-F238E27FC236}">
                  <a16:creationId xmlns:a16="http://schemas.microsoft.com/office/drawing/2014/main" id="{7FC6D2E0-72D4-F12F-D448-BBB02D6813CE}"/>
                </a:ext>
              </a:extLst>
            </p:cNvPr>
            <p:cNvGrpSpPr/>
            <p:nvPr/>
          </p:nvGrpSpPr>
          <p:grpSpPr>
            <a:xfrm>
              <a:off x="4604194" y="4468177"/>
              <a:ext cx="1312735" cy="1312735"/>
              <a:chOff x="4604194" y="4468177"/>
              <a:chExt cx="1312735" cy="1312735"/>
            </a:xfrm>
            <a:solidFill>
              <a:srgbClr val="49C5B1"/>
            </a:solidFill>
          </p:grpSpPr>
          <p:sp>
            <p:nvSpPr>
              <p:cNvPr id="911" name="Freeform: Shape 910">
                <a:extLst>
                  <a:ext uri="{FF2B5EF4-FFF2-40B4-BE49-F238E27FC236}">
                    <a16:creationId xmlns:a16="http://schemas.microsoft.com/office/drawing/2014/main" id="{7BB860EF-D80A-8A68-98C5-78F5F9E3579F}"/>
                  </a:ext>
                </a:extLst>
              </p:cNvPr>
              <p:cNvSpPr/>
              <p:nvPr/>
            </p:nvSpPr>
            <p:spPr>
              <a:xfrm>
                <a:off x="4604194" y="4468177"/>
                <a:ext cx="1312735" cy="1312735"/>
              </a:xfrm>
              <a:custGeom>
                <a:avLst/>
                <a:gdLst>
                  <a:gd name="connsiteX0" fmla="*/ 656368 w 1312735"/>
                  <a:gd name="connsiteY0" fmla="*/ 1312735 h 1312735"/>
                  <a:gd name="connsiteX1" fmla="*/ 0 w 1312735"/>
                  <a:gd name="connsiteY1" fmla="*/ 656368 h 1312735"/>
                  <a:gd name="connsiteX2" fmla="*/ 656368 w 1312735"/>
                  <a:gd name="connsiteY2" fmla="*/ 0 h 1312735"/>
                  <a:gd name="connsiteX3" fmla="*/ 1312736 w 1312735"/>
                  <a:gd name="connsiteY3" fmla="*/ 656368 h 1312735"/>
                  <a:gd name="connsiteX4" fmla="*/ 656368 w 1312735"/>
                  <a:gd name="connsiteY4" fmla="*/ 1312735 h 1312735"/>
                  <a:gd name="connsiteX5" fmla="*/ 656368 w 1312735"/>
                  <a:gd name="connsiteY5" fmla="*/ 99727 h 1312735"/>
                  <a:gd name="connsiteX6" fmla="*/ 99727 w 1312735"/>
                  <a:gd name="connsiteY6" fmla="*/ 656368 h 1312735"/>
                  <a:gd name="connsiteX7" fmla="*/ 656368 w 1312735"/>
                  <a:gd name="connsiteY7" fmla="*/ 1213009 h 1312735"/>
                  <a:gd name="connsiteX8" fmla="*/ 1213009 w 1312735"/>
                  <a:gd name="connsiteY8" fmla="*/ 656368 h 1312735"/>
                  <a:gd name="connsiteX9" fmla="*/ 656368 w 1312735"/>
                  <a:gd name="connsiteY9" fmla="*/ 99727 h 1312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12735" h="1312735">
                    <a:moveTo>
                      <a:pt x="656368" y="1312735"/>
                    </a:moveTo>
                    <a:cubicBezTo>
                      <a:pt x="294418" y="1312735"/>
                      <a:pt x="0" y="1018318"/>
                      <a:pt x="0" y="656368"/>
                    </a:cubicBezTo>
                    <a:cubicBezTo>
                      <a:pt x="0" y="294418"/>
                      <a:pt x="294418" y="0"/>
                      <a:pt x="656368" y="0"/>
                    </a:cubicBezTo>
                    <a:cubicBezTo>
                      <a:pt x="1018318" y="0"/>
                      <a:pt x="1312736" y="294418"/>
                      <a:pt x="1312736" y="656368"/>
                    </a:cubicBezTo>
                    <a:cubicBezTo>
                      <a:pt x="1312736" y="1018318"/>
                      <a:pt x="1018318" y="1312735"/>
                      <a:pt x="656368" y="1312735"/>
                    </a:cubicBezTo>
                    <a:close/>
                    <a:moveTo>
                      <a:pt x="656368" y="99727"/>
                    </a:moveTo>
                    <a:cubicBezTo>
                      <a:pt x="349472" y="99727"/>
                      <a:pt x="99727" y="349472"/>
                      <a:pt x="99727" y="656368"/>
                    </a:cubicBezTo>
                    <a:cubicBezTo>
                      <a:pt x="99727" y="963263"/>
                      <a:pt x="349472" y="1213009"/>
                      <a:pt x="656368" y="1213009"/>
                    </a:cubicBezTo>
                    <a:cubicBezTo>
                      <a:pt x="963263" y="1213009"/>
                      <a:pt x="1213009" y="963263"/>
                      <a:pt x="1213009" y="656368"/>
                    </a:cubicBezTo>
                    <a:cubicBezTo>
                      <a:pt x="1213009" y="349472"/>
                      <a:pt x="963263" y="99727"/>
                      <a:pt x="656368" y="99727"/>
                    </a:cubicBezTo>
                    <a:close/>
                  </a:path>
                </a:pathLst>
              </a:custGeom>
              <a:solidFill>
                <a:srgbClr val="49C5B1"/>
              </a:solidFill>
              <a:ln w="9525" cap="flat">
                <a:noFill/>
                <a:prstDash val="solid"/>
                <a:miter/>
              </a:ln>
            </p:spPr>
            <p:txBody>
              <a:bodyPr rtlCol="0" anchor="ctr"/>
              <a:lstStyle/>
              <a:p>
                <a:endParaRPr lang="en-GB" sz="1350"/>
              </a:p>
            </p:txBody>
          </p:sp>
          <p:sp>
            <p:nvSpPr>
              <p:cNvPr id="912" name="Freeform: Shape 911">
                <a:extLst>
                  <a:ext uri="{FF2B5EF4-FFF2-40B4-BE49-F238E27FC236}">
                    <a16:creationId xmlns:a16="http://schemas.microsoft.com/office/drawing/2014/main" id="{C0E2CE80-51B8-E68E-4B59-79B9AA191EF1}"/>
                  </a:ext>
                </a:extLst>
              </p:cNvPr>
              <p:cNvSpPr/>
              <p:nvPr/>
            </p:nvSpPr>
            <p:spPr>
              <a:xfrm>
                <a:off x="4816221" y="4680203"/>
                <a:ext cx="888682" cy="888682"/>
              </a:xfrm>
              <a:custGeom>
                <a:avLst/>
                <a:gdLst>
                  <a:gd name="connsiteX0" fmla="*/ 444341 w 888682"/>
                  <a:gd name="connsiteY0" fmla="*/ 888683 h 888682"/>
                  <a:gd name="connsiteX1" fmla="*/ 0 w 888682"/>
                  <a:gd name="connsiteY1" fmla="*/ 444341 h 888682"/>
                  <a:gd name="connsiteX2" fmla="*/ 444341 w 888682"/>
                  <a:gd name="connsiteY2" fmla="*/ 0 h 888682"/>
                  <a:gd name="connsiteX3" fmla="*/ 888682 w 888682"/>
                  <a:gd name="connsiteY3" fmla="*/ 444341 h 888682"/>
                  <a:gd name="connsiteX4" fmla="*/ 444341 w 888682"/>
                  <a:gd name="connsiteY4" fmla="*/ 888683 h 888682"/>
                  <a:gd name="connsiteX5" fmla="*/ 444341 w 888682"/>
                  <a:gd name="connsiteY5" fmla="*/ 99727 h 888682"/>
                  <a:gd name="connsiteX6" fmla="*/ 99726 w 888682"/>
                  <a:gd name="connsiteY6" fmla="*/ 444341 h 888682"/>
                  <a:gd name="connsiteX7" fmla="*/ 444341 w 888682"/>
                  <a:gd name="connsiteY7" fmla="*/ 788956 h 888682"/>
                  <a:gd name="connsiteX8" fmla="*/ 788956 w 888682"/>
                  <a:gd name="connsiteY8" fmla="*/ 444341 h 888682"/>
                  <a:gd name="connsiteX9" fmla="*/ 444341 w 888682"/>
                  <a:gd name="connsiteY9" fmla="*/ 99727 h 888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8682" h="888682">
                    <a:moveTo>
                      <a:pt x="444341" y="888683"/>
                    </a:moveTo>
                    <a:cubicBezTo>
                      <a:pt x="199358" y="888683"/>
                      <a:pt x="0" y="689325"/>
                      <a:pt x="0" y="444341"/>
                    </a:cubicBezTo>
                    <a:cubicBezTo>
                      <a:pt x="0" y="199358"/>
                      <a:pt x="199358" y="0"/>
                      <a:pt x="444341" y="0"/>
                    </a:cubicBezTo>
                    <a:cubicBezTo>
                      <a:pt x="689324" y="0"/>
                      <a:pt x="888682" y="199358"/>
                      <a:pt x="888682" y="444341"/>
                    </a:cubicBezTo>
                    <a:cubicBezTo>
                      <a:pt x="888682" y="689325"/>
                      <a:pt x="689324" y="888683"/>
                      <a:pt x="444341" y="888683"/>
                    </a:cubicBezTo>
                    <a:close/>
                    <a:moveTo>
                      <a:pt x="444341" y="99727"/>
                    </a:moveTo>
                    <a:cubicBezTo>
                      <a:pt x="254317" y="99727"/>
                      <a:pt x="99726" y="254318"/>
                      <a:pt x="99726" y="444341"/>
                    </a:cubicBezTo>
                    <a:cubicBezTo>
                      <a:pt x="99726" y="634365"/>
                      <a:pt x="254317" y="788956"/>
                      <a:pt x="444341" y="788956"/>
                    </a:cubicBezTo>
                    <a:cubicBezTo>
                      <a:pt x="634365" y="788956"/>
                      <a:pt x="788956" y="634365"/>
                      <a:pt x="788956" y="444341"/>
                    </a:cubicBezTo>
                    <a:cubicBezTo>
                      <a:pt x="788956" y="254318"/>
                      <a:pt x="634365" y="99727"/>
                      <a:pt x="444341" y="99727"/>
                    </a:cubicBezTo>
                    <a:close/>
                  </a:path>
                </a:pathLst>
              </a:custGeom>
              <a:solidFill>
                <a:srgbClr val="49C5B1"/>
              </a:solidFill>
              <a:ln w="9525" cap="flat">
                <a:noFill/>
                <a:prstDash val="solid"/>
                <a:miter/>
              </a:ln>
            </p:spPr>
            <p:txBody>
              <a:bodyPr rtlCol="0" anchor="ctr"/>
              <a:lstStyle/>
              <a:p>
                <a:endParaRPr lang="en-GB" sz="1350"/>
              </a:p>
            </p:txBody>
          </p:sp>
          <p:sp>
            <p:nvSpPr>
              <p:cNvPr id="913" name="Freeform: Shape 912">
                <a:extLst>
                  <a:ext uri="{FF2B5EF4-FFF2-40B4-BE49-F238E27FC236}">
                    <a16:creationId xmlns:a16="http://schemas.microsoft.com/office/drawing/2014/main" id="{18CB97AD-AE54-5214-6B96-C98376734A6A}"/>
                  </a:ext>
                </a:extLst>
              </p:cNvPr>
              <p:cNvSpPr/>
              <p:nvPr/>
            </p:nvSpPr>
            <p:spPr>
              <a:xfrm>
                <a:off x="5028247" y="4892230"/>
                <a:ext cx="464629" cy="464629"/>
              </a:xfrm>
              <a:custGeom>
                <a:avLst/>
                <a:gdLst>
                  <a:gd name="connsiteX0" fmla="*/ 232315 w 464629"/>
                  <a:gd name="connsiteY0" fmla="*/ 464630 h 464629"/>
                  <a:gd name="connsiteX1" fmla="*/ 0 w 464629"/>
                  <a:gd name="connsiteY1" fmla="*/ 232315 h 464629"/>
                  <a:gd name="connsiteX2" fmla="*/ 232315 w 464629"/>
                  <a:gd name="connsiteY2" fmla="*/ 0 h 464629"/>
                  <a:gd name="connsiteX3" fmla="*/ 464630 w 464629"/>
                  <a:gd name="connsiteY3" fmla="*/ 232315 h 464629"/>
                  <a:gd name="connsiteX4" fmla="*/ 232315 w 464629"/>
                  <a:gd name="connsiteY4" fmla="*/ 464630 h 464629"/>
                  <a:gd name="connsiteX5" fmla="*/ 232315 w 464629"/>
                  <a:gd name="connsiteY5" fmla="*/ 99727 h 464629"/>
                  <a:gd name="connsiteX6" fmla="*/ 99727 w 464629"/>
                  <a:gd name="connsiteY6" fmla="*/ 232315 h 464629"/>
                  <a:gd name="connsiteX7" fmla="*/ 232315 w 464629"/>
                  <a:gd name="connsiteY7" fmla="*/ 364903 h 464629"/>
                  <a:gd name="connsiteX8" fmla="*/ 364903 w 464629"/>
                  <a:gd name="connsiteY8" fmla="*/ 232315 h 464629"/>
                  <a:gd name="connsiteX9" fmla="*/ 232315 w 464629"/>
                  <a:gd name="connsiteY9" fmla="*/ 99727 h 464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4629" h="464629">
                    <a:moveTo>
                      <a:pt x="232315" y="464630"/>
                    </a:moveTo>
                    <a:cubicBezTo>
                      <a:pt x="104204" y="464630"/>
                      <a:pt x="0" y="360426"/>
                      <a:pt x="0" y="232315"/>
                    </a:cubicBezTo>
                    <a:cubicBezTo>
                      <a:pt x="0" y="104204"/>
                      <a:pt x="104204" y="0"/>
                      <a:pt x="232315" y="0"/>
                    </a:cubicBezTo>
                    <a:cubicBezTo>
                      <a:pt x="360426" y="0"/>
                      <a:pt x="464630" y="104204"/>
                      <a:pt x="464630" y="232315"/>
                    </a:cubicBezTo>
                    <a:cubicBezTo>
                      <a:pt x="464630" y="360426"/>
                      <a:pt x="360426" y="464630"/>
                      <a:pt x="232315" y="464630"/>
                    </a:cubicBezTo>
                    <a:close/>
                    <a:moveTo>
                      <a:pt x="232315" y="99727"/>
                    </a:moveTo>
                    <a:cubicBezTo>
                      <a:pt x="159163" y="99727"/>
                      <a:pt x="99727" y="159258"/>
                      <a:pt x="99727" y="232315"/>
                    </a:cubicBezTo>
                    <a:cubicBezTo>
                      <a:pt x="99727" y="305371"/>
                      <a:pt x="159163" y="364903"/>
                      <a:pt x="232315" y="364903"/>
                    </a:cubicBezTo>
                    <a:cubicBezTo>
                      <a:pt x="305467" y="364903"/>
                      <a:pt x="364903" y="305467"/>
                      <a:pt x="364903" y="232315"/>
                    </a:cubicBezTo>
                    <a:cubicBezTo>
                      <a:pt x="364903" y="159163"/>
                      <a:pt x="305371" y="99727"/>
                      <a:pt x="232315" y="99727"/>
                    </a:cubicBezTo>
                    <a:close/>
                  </a:path>
                </a:pathLst>
              </a:custGeom>
              <a:solidFill>
                <a:srgbClr val="49C5B1"/>
              </a:solidFill>
              <a:ln w="9525" cap="flat">
                <a:noFill/>
                <a:prstDash val="solid"/>
                <a:miter/>
              </a:ln>
            </p:spPr>
            <p:txBody>
              <a:bodyPr rtlCol="0" anchor="ctr"/>
              <a:lstStyle/>
              <a:p>
                <a:endParaRPr lang="en-GB" sz="1350"/>
              </a:p>
            </p:txBody>
          </p:sp>
        </p:grpSp>
        <p:sp>
          <p:nvSpPr>
            <p:cNvPr id="914" name="Freeform: Shape 913">
              <a:extLst>
                <a:ext uri="{FF2B5EF4-FFF2-40B4-BE49-F238E27FC236}">
                  <a16:creationId xmlns:a16="http://schemas.microsoft.com/office/drawing/2014/main" id="{538A6D12-FE35-0E04-D28C-8250CD3E2649}"/>
                </a:ext>
              </a:extLst>
            </p:cNvPr>
            <p:cNvSpPr/>
            <p:nvPr/>
          </p:nvSpPr>
          <p:spPr>
            <a:xfrm>
              <a:off x="1524000" y="1542383"/>
              <a:ext cx="3745896" cy="3591496"/>
            </a:xfrm>
            <a:custGeom>
              <a:avLst/>
              <a:gdLst>
                <a:gd name="connsiteX0" fmla="*/ 3745897 w 3745896"/>
                <a:gd name="connsiteY0" fmla="*/ 3591497 h 3591496"/>
                <a:gd name="connsiteX1" fmla="*/ 0 w 3745896"/>
                <a:gd name="connsiteY1" fmla="*/ 3064288 h 3591496"/>
                <a:gd name="connsiteX2" fmla="*/ 0 w 3745896"/>
                <a:gd name="connsiteY2" fmla="*/ 524256 h 3591496"/>
                <a:gd name="connsiteX3" fmla="*/ 3745897 w 3745896"/>
                <a:gd name="connsiteY3" fmla="*/ 0 h 3591496"/>
                <a:gd name="connsiteX4" fmla="*/ 3745897 w 3745896"/>
                <a:gd name="connsiteY4" fmla="*/ 3591497 h 35914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5896" h="3591496">
                  <a:moveTo>
                    <a:pt x="3745897" y="3591497"/>
                  </a:moveTo>
                  <a:lnTo>
                    <a:pt x="0" y="3064288"/>
                  </a:lnTo>
                  <a:lnTo>
                    <a:pt x="0" y="524256"/>
                  </a:lnTo>
                  <a:lnTo>
                    <a:pt x="3745897" y="0"/>
                  </a:lnTo>
                  <a:lnTo>
                    <a:pt x="3745897" y="3591497"/>
                  </a:lnTo>
                  <a:close/>
                </a:path>
              </a:pathLst>
            </a:custGeom>
            <a:solidFill>
              <a:srgbClr val="E0E722"/>
            </a:solidFill>
            <a:ln w="9525" cap="flat">
              <a:noFill/>
              <a:prstDash val="solid"/>
              <a:miter/>
            </a:ln>
          </p:spPr>
          <p:txBody>
            <a:bodyPr rtlCol="0" anchor="ctr"/>
            <a:lstStyle/>
            <a:p>
              <a:endParaRPr lang="en-GB" sz="1350"/>
            </a:p>
          </p:txBody>
        </p:sp>
      </p:grpSp>
      <p:sp>
        <p:nvSpPr>
          <p:cNvPr id="947" name="Text Placeholder 946">
            <a:extLst>
              <a:ext uri="{FF2B5EF4-FFF2-40B4-BE49-F238E27FC236}">
                <a16:creationId xmlns:a16="http://schemas.microsoft.com/office/drawing/2014/main" id="{BBDFB8F3-26D1-1A96-9A13-4C498405A25D}"/>
              </a:ext>
            </a:extLst>
          </p:cNvPr>
          <p:cNvSpPr>
            <a:spLocks noGrp="1"/>
          </p:cNvSpPr>
          <p:nvPr>
            <p:ph type="body" sz="quarter" idx="10"/>
          </p:nvPr>
        </p:nvSpPr>
        <p:spPr>
          <a:xfrm>
            <a:off x="4850607" y="1600200"/>
            <a:ext cx="4064794" cy="22764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48" name="Text Placeholder 306">
            <a:extLst>
              <a:ext uri="{FF2B5EF4-FFF2-40B4-BE49-F238E27FC236}">
                <a16:creationId xmlns:a16="http://schemas.microsoft.com/office/drawing/2014/main" id="{C22780E6-B705-20C0-05E8-524CD6DFD6F5}"/>
              </a:ext>
            </a:extLst>
          </p:cNvPr>
          <p:cNvSpPr>
            <a:spLocks noGrp="1"/>
          </p:cNvSpPr>
          <p:nvPr>
            <p:ph type="body" sz="quarter" idx="12" hasCustomPrompt="1"/>
          </p:nvPr>
        </p:nvSpPr>
        <p:spPr>
          <a:xfrm>
            <a:off x="855525" y="2127950"/>
            <a:ext cx="2589804" cy="428567"/>
          </a:xfrm>
          <a:prstGeom prst="rect">
            <a:avLst/>
          </a:prstGeom>
        </p:spPr>
        <p:txBody>
          <a:bodyPr/>
          <a:lstStyle>
            <a:lvl1pPr marL="0" indent="0">
              <a:buNone/>
              <a:defRPr sz="3000">
                <a:solidFill>
                  <a:schemeClr val="tx1"/>
                </a:solidFill>
                <a:latin typeface="+mj-lt"/>
              </a:defRPr>
            </a:lvl1pPr>
          </a:lstStyle>
          <a:p>
            <a:pPr lvl="0"/>
            <a:r>
              <a:rPr lang="en-US"/>
              <a:t>TITLE SLIDE MAIN</a:t>
            </a:r>
            <a:endParaRPr lang="en-GB"/>
          </a:p>
        </p:txBody>
      </p:sp>
    </p:spTree>
    <p:extLst>
      <p:ext uri="{BB962C8B-B14F-4D97-AF65-F5344CB8AC3E}">
        <p14:creationId xmlns:p14="http://schemas.microsoft.com/office/powerpoint/2010/main" val="100394303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8_Section Header">
    <p:spTree>
      <p:nvGrpSpPr>
        <p:cNvPr id="1" name=""/>
        <p:cNvGrpSpPr/>
        <p:nvPr/>
      </p:nvGrpSpPr>
      <p:grpSpPr>
        <a:xfrm>
          <a:off x="0" y="0"/>
          <a:ext cx="0" cy="0"/>
          <a:chOff x="0" y="0"/>
          <a:chExt cx="0" cy="0"/>
        </a:xfrm>
      </p:grpSpPr>
      <p:grpSp>
        <p:nvGrpSpPr>
          <p:cNvPr id="11" name="Graphic 7">
            <a:extLst>
              <a:ext uri="{FF2B5EF4-FFF2-40B4-BE49-F238E27FC236}">
                <a16:creationId xmlns:a16="http://schemas.microsoft.com/office/drawing/2014/main" id="{12B8B998-F895-87DF-CC50-2F7E4BF8F626}"/>
              </a:ext>
            </a:extLst>
          </p:cNvPr>
          <p:cNvGrpSpPr/>
          <p:nvPr/>
        </p:nvGrpSpPr>
        <p:grpSpPr>
          <a:xfrm>
            <a:off x="8245928" y="170807"/>
            <a:ext cx="671267" cy="670949"/>
            <a:chOff x="1785937" y="1037367"/>
            <a:chExt cx="603599" cy="603313"/>
          </a:xfrm>
        </p:grpSpPr>
        <p:grpSp>
          <p:nvGrpSpPr>
            <p:cNvPr id="12" name="Graphic 7">
              <a:extLst>
                <a:ext uri="{FF2B5EF4-FFF2-40B4-BE49-F238E27FC236}">
                  <a16:creationId xmlns:a16="http://schemas.microsoft.com/office/drawing/2014/main" id="{0BF6378D-6848-DD74-819E-CA507A6BC358}"/>
                </a:ext>
              </a:extLst>
            </p:cNvPr>
            <p:cNvGrpSpPr/>
            <p:nvPr/>
          </p:nvGrpSpPr>
          <p:grpSpPr>
            <a:xfrm>
              <a:off x="1906905" y="1386459"/>
              <a:ext cx="481488" cy="254222"/>
              <a:chOff x="1906905" y="1386459"/>
              <a:chExt cx="481488" cy="254222"/>
            </a:xfrm>
          </p:grpSpPr>
          <p:sp>
            <p:nvSpPr>
              <p:cNvPr id="13" name="Freeform: Shape 12">
                <a:extLst>
                  <a:ext uri="{FF2B5EF4-FFF2-40B4-BE49-F238E27FC236}">
                    <a16:creationId xmlns:a16="http://schemas.microsoft.com/office/drawing/2014/main" id="{AB47360C-CE4A-3DE7-5C47-FFE9709F908B}"/>
                  </a:ext>
                </a:extLst>
              </p:cNvPr>
              <p:cNvSpPr/>
              <p:nvPr/>
            </p:nvSpPr>
            <p:spPr>
              <a:xfrm>
                <a:off x="1906905" y="1386459"/>
                <a:ext cx="481488" cy="254222"/>
              </a:xfrm>
              <a:custGeom>
                <a:avLst/>
                <a:gdLst>
                  <a:gd name="connsiteX0" fmla="*/ 481489 w 481488"/>
                  <a:gd name="connsiteY0" fmla="*/ 0 h 254222"/>
                  <a:gd name="connsiteX1" fmla="*/ 0 w 481488"/>
                  <a:gd name="connsiteY1" fmla="*/ 31814 h 254222"/>
                  <a:gd name="connsiteX2" fmla="*/ 0 w 481488"/>
                  <a:gd name="connsiteY2" fmla="*/ 222695 h 254222"/>
                  <a:gd name="connsiteX3" fmla="*/ 481489 w 481488"/>
                  <a:gd name="connsiteY3" fmla="*/ 254222 h 254222"/>
                  <a:gd name="connsiteX4" fmla="*/ 481489 w 481488"/>
                  <a:gd name="connsiteY4" fmla="*/ 0 h 2542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1488" h="254222">
                    <a:moveTo>
                      <a:pt x="481489" y="0"/>
                    </a:moveTo>
                    <a:lnTo>
                      <a:pt x="0" y="31814"/>
                    </a:lnTo>
                    <a:lnTo>
                      <a:pt x="0" y="222695"/>
                    </a:lnTo>
                    <a:lnTo>
                      <a:pt x="481489" y="254222"/>
                    </a:lnTo>
                    <a:lnTo>
                      <a:pt x="481489" y="0"/>
                    </a:lnTo>
                    <a:close/>
                  </a:path>
                </a:pathLst>
              </a:custGeom>
              <a:solidFill>
                <a:srgbClr val="78D64B"/>
              </a:solidFill>
              <a:ln w="9525" cap="flat">
                <a:noFill/>
                <a:prstDash val="solid"/>
                <a:miter/>
              </a:ln>
            </p:spPr>
            <p:txBody>
              <a:bodyPr rtlCol="0" anchor="ctr"/>
              <a:lstStyle/>
              <a:p>
                <a:endParaRPr lang="en-GB" sz="1350"/>
              </a:p>
            </p:txBody>
          </p:sp>
          <p:grpSp>
            <p:nvGrpSpPr>
              <p:cNvPr id="14" name="Graphic 7">
                <a:extLst>
                  <a:ext uri="{FF2B5EF4-FFF2-40B4-BE49-F238E27FC236}">
                    <a16:creationId xmlns:a16="http://schemas.microsoft.com/office/drawing/2014/main" id="{C68A9EBD-F461-4EF7-B0F8-83CDA79441EE}"/>
                  </a:ext>
                </a:extLst>
              </p:cNvPr>
              <p:cNvGrpSpPr/>
              <p:nvPr/>
            </p:nvGrpSpPr>
            <p:grpSpPr>
              <a:xfrm>
                <a:off x="1939480" y="1442370"/>
                <a:ext cx="418242" cy="140874"/>
                <a:chOff x="1939480" y="1442370"/>
                <a:chExt cx="418242" cy="140874"/>
              </a:xfrm>
              <a:solidFill>
                <a:srgbClr val="1D252D"/>
              </a:solidFill>
            </p:grpSpPr>
            <p:sp>
              <p:nvSpPr>
                <p:cNvPr id="15" name="Freeform: Shape 14">
                  <a:extLst>
                    <a:ext uri="{FF2B5EF4-FFF2-40B4-BE49-F238E27FC236}">
                      <a16:creationId xmlns:a16="http://schemas.microsoft.com/office/drawing/2014/main" id="{C850858B-6035-3719-8D2C-CF63D2A6905D}"/>
                    </a:ext>
                  </a:extLst>
                </p:cNvPr>
                <p:cNvSpPr/>
                <p:nvPr/>
              </p:nvSpPr>
              <p:spPr>
                <a:xfrm>
                  <a:off x="1939480" y="1442370"/>
                  <a:ext cx="69246" cy="140874"/>
                </a:xfrm>
                <a:custGeom>
                  <a:avLst/>
                  <a:gdLst>
                    <a:gd name="connsiteX0" fmla="*/ 0 w 69246"/>
                    <a:gd name="connsiteY0" fmla="*/ 140875 h 140874"/>
                    <a:gd name="connsiteX1" fmla="*/ 0 w 69246"/>
                    <a:gd name="connsiteY1" fmla="*/ 0 h 140874"/>
                    <a:gd name="connsiteX2" fmla="*/ 28004 w 69246"/>
                    <a:gd name="connsiteY2" fmla="*/ 0 h 140874"/>
                    <a:gd name="connsiteX3" fmla="*/ 28004 w 69246"/>
                    <a:gd name="connsiteY3" fmla="*/ 50292 h 140874"/>
                    <a:gd name="connsiteX4" fmla="*/ 41243 w 69246"/>
                    <a:gd name="connsiteY4" fmla="*/ 50292 h 140874"/>
                    <a:gd name="connsiteX5" fmla="*/ 41243 w 69246"/>
                    <a:gd name="connsiteY5" fmla="*/ 0 h 140874"/>
                    <a:gd name="connsiteX6" fmla="*/ 69247 w 69246"/>
                    <a:gd name="connsiteY6" fmla="*/ 0 h 140874"/>
                    <a:gd name="connsiteX7" fmla="*/ 69247 w 69246"/>
                    <a:gd name="connsiteY7" fmla="*/ 140875 h 140874"/>
                    <a:gd name="connsiteX8" fmla="*/ 41243 w 69246"/>
                    <a:gd name="connsiteY8" fmla="*/ 140875 h 140874"/>
                    <a:gd name="connsiteX9" fmla="*/ 41243 w 69246"/>
                    <a:gd name="connsiteY9" fmla="*/ 76962 h 140874"/>
                    <a:gd name="connsiteX10" fmla="*/ 28004 w 69246"/>
                    <a:gd name="connsiteY10" fmla="*/ 76962 h 140874"/>
                    <a:gd name="connsiteX11" fmla="*/ 28004 w 69246"/>
                    <a:gd name="connsiteY11" fmla="*/ 140875 h 140874"/>
                    <a:gd name="connsiteX12" fmla="*/ 0 w 69246"/>
                    <a:gd name="connsiteY12" fmla="*/ 140875 h 140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246" h="140874">
                      <a:moveTo>
                        <a:pt x="0" y="140875"/>
                      </a:moveTo>
                      <a:lnTo>
                        <a:pt x="0" y="0"/>
                      </a:lnTo>
                      <a:lnTo>
                        <a:pt x="28004" y="0"/>
                      </a:lnTo>
                      <a:lnTo>
                        <a:pt x="28004" y="50292"/>
                      </a:lnTo>
                      <a:lnTo>
                        <a:pt x="41243" y="50292"/>
                      </a:lnTo>
                      <a:lnTo>
                        <a:pt x="41243" y="0"/>
                      </a:lnTo>
                      <a:lnTo>
                        <a:pt x="69247" y="0"/>
                      </a:lnTo>
                      <a:lnTo>
                        <a:pt x="69247" y="140875"/>
                      </a:lnTo>
                      <a:lnTo>
                        <a:pt x="41243" y="140875"/>
                      </a:lnTo>
                      <a:lnTo>
                        <a:pt x="41243" y="76962"/>
                      </a:lnTo>
                      <a:lnTo>
                        <a:pt x="28004" y="76962"/>
                      </a:lnTo>
                      <a:lnTo>
                        <a:pt x="28004" y="140875"/>
                      </a:lnTo>
                      <a:lnTo>
                        <a:pt x="0" y="140875"/>
                      </a:lnTo>
                      <a:close/>
                    </a:path>
                  </a:pathLst>
                </a:custGeom>
                <a:solidFill>
                  <a:srgbClr val="1D252D"/>
                </a:solidFill>
                <a:ln w="9525" cap="flat">
                  <a:noFill/>
                  <a:prstDash val="solid"/>
                  <a:miter/>
                </a:ln>
              </p:spPr>
              <p:txBody>
                <a:bodyPr rtlCol="0" anchor="ctr"/>
                <a:lstStyle/>
                <a:p>
                  <a:endParaRPr lang="en-GB" sz="1350"/>
                </a:p>
              </p:txBody>
            </p:sp>
            <p:sp>
              <p:nvSpPr>
                <p:cNvPr id="16" name="Freeform: Shape 15">
                  <a:extLst>
                    <a:ext uri="{FF2B5EF4-FFF2-40B4-BE49-F238E27FC236}">
                      <a16:creationId xmlns:a16="http://schemas.microsoft.com/office/drawing/2014/main" id="{C6D2F177-104B-C2FA-7AB3-755C3CCED553}"/>
                    </a:ext>
                  </a:extLst>
                </p:cNvPr>
                <p:cNvSpPr/>
                <p:nvPr/>
              </p:nvSpPr>
              <p:spPr>
                <a:xfrm>
                  <a:off x="2021300" y="1442370"/>
                  <a:ext cx="58197" cy="140874"/>
                </a:xfrm>
                <a:custGeom>
                  <a:avLst/>
                  <a:gdLst>
                    <a:gd name="connsiteX0" fmla="*/ 0 w 58197"/>
                    <a:gd name="connsiteY0" fmla="*/ 140875 h 140874"/>
                    <a:gd name="connsiteX1" fmla="*/ 0 w 58197"/>
                    <a:gd name="connsiteY1" fmla="*/ 0 h 140874"/>
                    <a:gd name="connsiteX2" fmla="*/ 56388 w 58197"/>
                    <a:gd name="connsiteY2" fmla="*/ 0 h 140874"/>
                    <a:gd name="connsiteX3" fmla="*/ 56388 w 58197"/>
                    <a:gd name="connsiteY3" fmla="*/ 27242 h 140874"/>
                    <a:gd name="connsiteX4" fmla="*/ 28670 w 58197"/>
                    <a:gd name="connsiteY4" fmla="*/ 27242 h 140874"/>
                    <a:gd name="connsiteX5" fmla="*/ 28670 w 58197"/>
                    <a:gd name="connsiteY5" fmla="*/ 54578 h 140874"/>
                    <a:gd name="connsiteX6" fmla="*/ 55245 w 58197"/>
                    <a:gd name="connsiteY6" fmla="*/ 54578 h 140874"/>
                    <a:gd name="connsiteX7" fmla="*/ 55245 w 58197"/>
                    <a:gd name="connsiteY7" fmla="*/ 81153 h 140874"/>
                    <a:gd name="connsiteX8" fmla="*/ 28670 w 58197"/>
                    <a:gd name="connsiteY8" fmla="*/ 81153 h 140874"/>
                    <a:gd name="connsiteX9" fmla="*/ 28670 w 58197"/>
                    <a:gd name="connsiteY9" fmla="*/ 113443 h 140874"/>
                    <a:gd name="connsiteX10" fmla="*/ 58198 w 58197"/>
                    <a:gd name="connsiteY10" fmla="*/ 113443 h 140874"/>
                    <a:gd name="connsiteX11" fmla="*/ 58198 w 58197"/>
                    <a:gd name="connsiteY11" fmla="*/ 140779 h 140874"/>
                    <a:gd name="connsiteX12" fmla="*/ 0 w 58197"/>
                    <a:gd name="connsiteY12" fmla="*/ 140779 h 140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8197" h="140874">
                      <a:moveTo>
                        <a:pt x="0" y="140875"/>
                      </a:moveTo>
                      <a:lnTo>
                        <a:pt x="0" y="0"/>
                      </a:lnTo>
                      <a:lnTo>
                        <a:pt x="56388" y="0"/>
                      </a:lnTo>
                      <a:lnTo>
                        <a:pt x="56388" y="27242"/>
                      </a:lnTo>
                      <a:lnTo>
                        <a:pt x="28670" y="27242"/>
                      </a:lnTo>
                      <a:lnTo>
                        <a:pt x="28670" y="54578"/>
                      </a:lnTo>
                      <a:lnTo>
                        <a:pt x="55245" y="54578"/>
                      </a:lnTo>
                      <a:lnTo>
                        <a:pt x="55245" y="81153"/>
                      </a:lnTo>
                      <a:lnTo>
                        <a:pt x="28670" y="81153"/>
                      </a:lnTo>
                      <a:lnTo>
                        <a:pt x="28670" y="113443"/>
                      </a:lnTo>
                      <a:lnTo>
                        <a:pt x="58198" y="113443"/>
                      </a:lnTo>
                      <a:lnTo>
                        <a:pt x="58198" y="140779"/>
                      </a:lnTo>
                      <a:lnTo>
                        <a:pt x="0" y="140779"/>
                      </a:lnTo>
                      <a:close/>
                    </a:path>
                  </a:pathLst>
                </a:custGeom>
                <a:solidFill>
                  <a:srgbClr val="1D252D"/>
                </a:solidFill>
                <a:ln w="9525" cap="flat">
                  <a:noFill/>
                  <a:prstDash val="solid"/>
                  <a:miter/>
                </a:ln>
              </p:spPr>
              <p:txBody>
                <a:bodyPr rtlCol="0" anchor="ctr"/>
                <a:lstStyle/>
                <a:p>
                  <a:endParaRPr lang="en-GB" sz="1350"/>
                </a:p>
              </p:txBody>
            </p:sp>
            <p:sp>
              <p:nvSpPr>
                <p:cNvPr id="17" name="Freeform: Shape 16">
                  <a:extLst>
                    <a:ext uri="{FF2B5EF4-FFF2-40B4-BE49-F238E27FC236}">
                      <a16:creationId xmlns:a16="http://schemas.microsoft.com/office/drawing/2014/main" id="{F7CC09FB-26B6-6AEB-2154-794A6FACEBB4}"/>
                    </a:ext>
                  </a:extLst>
                </p:cNvPr>
                <p:cNvSpPr/>
                <p:nvPr/>
              </p:nvSpPr>
              <p:spPr>
                <a:xfrm>
                  <a:off x="2085022" y="1442370"/>
                  <a:ext cx="74771" cy="140874"/>
                </a:xfrm>
                <a:custGeom>
                  <a:avLst/>
                  <a:gdLst>
                    <a:gd name="connsiteX0" fmla="*/ 0 w 74771"/>
                    <a:gd name="connsiteY0" fmla="*/ 140875 h 140874"/>
                    <a:gd name="connsiteX1" fmla="*/ 13621 w 74771"/>
                    <a:gd name="connsiteY1" fmla="*/ 0 h 140874"/>
                    <a:gd name="connsiteX2" fmla="*/ 61341 w 74771"/>
                    <a:gd name="connsiteY2" fmla="*/ 0 h 140874"/>
                    <a:gd name="connsiteX3" fmla="*/ 74771 w 74771"/>
                    <a:gd name="connsiteY3" fmla="*/ 140875 h 140874"/>
                    <a:gd name="connsiteX4" fmla="*/ 48006 w 74771"/>
                    <a:gd name="connsiteY4" fmla="*/ 140875 h 140874"/>
                    <a:gd name="connsiteX5" fmla="*/ 46006 w 74771"/>
                    <a:gd name="connsiteY5" fmla="*/ 118110 h 140874"/>
                    <a:gd name="connsiteX6" fmla="*/ 28956 w 74771"/>
                    <a:gd name="connsiteY6" fmla="*/ 118110 h 140874"/>
                    <a:gd name="connsiteX7" fmla="*/ 27337 w 74771"/>
                    <a:gd name="connsiteY7" fmla="*/ 140875 h 140874"/>
                    <a:gd name="connsiteX8" fmla="*/ 0 w 74771"/>
                    <a:gd name="connsiteY8" fmla="*/ 140875 h 140874"/>
                    <a:gd name="connsiteX9" fmla="*/ 31147 w 74771"/>
                    <a:gd name="connsiteY9" fmla="*/ 95631 h 140874"/>
                    <a:gd name="connsiteX10" fmla="*/ 43910 w 74771"/>
                    <a:gd name="connsiteY10" fmla="*/ 95631 h 140874"/>
                    <a:gd name="connsiteX11" fmla="*/ 37719 w 74771"/>
                    <a:gd name="connsiteY11" fmla="*/ 24003 h 140874"/>
                    <a:gd name="connsiteX12" fmla="*/ 36385 w 74771"/>
                    <a:gd name="connsiteY12" fmla="*/ 24003 h 140874"/>
                    <a:gd name="connsiteX13" fmla="*/ 31147 w 74771"/>
                    <a:gd name="connsiteY13" fmla="*/ 95631 h 140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4771" h="140874">
                      <a:moveTo>
                        <a:pt x="0" y="140875"/>
                      </a:moveTo>
                      <a:lnTo>
                        <a:pt x="13621" y="0"/>
                      </a:lnTo>
                      <a:lnTo>
                        <a:pt x="61341" y="0"/>
                      </a:lnTo>
                      <a:lnTo>
                        <a:pt x="74771" y="140875"/>
                      </a:lnTo>
                      <a:lnTo>
                        <a:pt x="48006" y="140875"/>
                      </a:lnTo>
                      <a:lnTo>
                        <a:pt x="46006" y="118110"/>
                      </a:lnTo>
                      <a:lnTo>
                        <a:pt x="28956" y="118110"/>
                      </a:lnTo>
                      <a:lnTo>
                        <a:pt x="27337" y="140875"/>
                      </a:lnTo>
                      <a:lnTo>
                        <a:pt x="0" y="140875"/>
                      </a:lnTo>
                      <a:close/>
                      <a:moveTo>
                        <a:pt x="31147" y="95631"/>
                      </a:moveTo>
                      <a:lnTo>
                        <a:pt x="43910" y="95631"/>
                      </a:lnTo>
                      <a:lnTo>
                        <a:pt x="37719" y="24003"/>
                      </a:lnTo>
                      <a:lnTo>
                        <a:pt x="36385" y="24003"/>
                      </a:lnTo>
                      <a:lnTo>
                        <a:pt x="31147" y="95631"/>
                      </a:lnTo>
                      <a:close/>
                    </a:path>
                  </a:pathLst>
                </a:custGeom>
                <a:solidFill>
                  <a:srgbClr val="1D252D"/>
                </a:solidFill>
                <a:ln w="9525" cap="flat">
                  <a:noFill/>
                  <a:prstDash val="solid"/>
                  <a:miter/>
                </a:ln>
              </p:spPr>
              <p:txBody>
                <a:bodyPr rtlCol="0" anchor="ctr"/>
                <a:lstStyle/>
                <a:p>
                  <a:endParaRPr lang="en-GB" sz="1350"/>
                </a:p>
              </p:txBody>
            </p:sp>
            <p:sp>
              <p:nvSpPr>
                <p:cNvPr id="18" name="Freeform: Shape 17">
                  <a:extLst>
                    <a:ext uri="{FF2B5EF4-FFF2-40B4-BE49-F238E27FC236}">
                      <a16:creationId xmlns:a16="http://schemas.microsoft.com/office/drawing/2014/main" id="{5A0B687A-85E6-2D54-1948-E27C3D5E048D}"/>
                    </a:ext>
                  </a:extLst>
                </p:cNvPr>
                <p:cNvSpPr/>
                <p:nvPr/>
              </p:nvSpPr>
              <p:spPr>
                <a:xfrm>
                  <a:off x="2168366" y="1442370"/>
                  <a:ext cx="57245" cy="140874"/>
                </a:xfrm>
                <a:custGeom>
                  <a:avLst/>
                  <a:gdLst>
                    <a:gd name="connsiteX0" fmla="*/ 0 w 57245"/>
                    <a:gd name="connsiteY0" fmla="*/ 140875 h 140874"/>
                    <a:gd name="connsiteX1" fmla="*/ 0 w 57245"/>
                    <a:gd name="connsiteY1" fmla="*/ 0 h 140874"/>
                    <a:gd name="connsiteX2" fmla="*/ 28194 w 57245"/>
                    <a:gd name="connsiteY2" fmla="*/ 0 h 140874"/>
                    <a:gd name="connsiteX3" fmla="*/ 28194 w 57245"/>
                    <a:gd name="connsiteY3" fmla="*/ 116872 h 140874"/>
                    <a:gd name="connsiteX4" fmla="*/ 57245 w 57245"/>
                    <a:gd name="connsiteY4" fmla="*/ 116872 h 140874"/>
                    <a:gd name="connsiteX5" fmla="*/ 57245 w 57245"/>
                    <a:gd name="connsiteY5" fmla="*/ 140779 h 140874"/>
                    <a:gd name="connsiteX6" fmla="*/ 0 w 57245"/>
                    <a:gd name="connsiteY6" fmla="*/ 140779 h 140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245" h="140874">
                      <a:moveTo>
                        <a:pt x="0" y="140875"/>
                      </a:moveTo>
                      <a:lnTo>
                        <a:pt x="0" y="0"/>
                      </a:lnTo>
                      <a:lnTo>
                        <a:pt x="28194" y="0"/>
                      </a:lnTo>
                      <a:lnTo>
                        <a:pt x="28194" y="116872"/>
                      </a:lnTo>
                      <a:lnTo>
                        <a:pt x="57245" y="116872"/>
                      </a:lnTo>
                      <a:lnTo>
                        <a:pt x="57245" y="140779"/>
                      </a:lnTo>
                      <a:lnTo>
                        <a:pt x="0" y="140779"/>
                      </a:lnTo>
                      <a:close/>
                    </a:path>
                  </a:pathLst>
                </a:custGeom>
                <a:solidFill>
                  <a:srgbClr val="1D252D"/>
                </a:solidFill>
                <a:ln w="9525" cap="flat">
                  <a:noFill/>
                  <a:prstDash val="solid"/>
                  <a:miter/>
                </a:ln>
              </p:spPr>
              <p:txBody>
                <a:bodyPr rtlCol="0" anchor="ctr"/>
                <a:lstStyle/>
                <a:p>
                  <a:endParaRPr lang="en-GB" sz="1350"/>
                </a:p>
              </p:txBody>
            </p:sp>
            <p:sp>
              <p:nvSpPr>
                <p:cNvPr id="19" name="Freeform: Shape 18">
                  <a:extLst>
                    <a:ext uri="{FF2B5EF4-FFF2-40B4-BE49-F238E27FC236}">
                      <a16:creationId xmlns:a16="http://schemas.microsoft.com/office/drawing/2014/main" id="{69DB5673-1E43-1B4F-382B-F31CC5263876}"/>
                    </a:ext>
                  </a:extLst>
                </p:cNvPr>
                <p:cNvSpPr/>
                <p:nvPr/>
              </p:nvSpPr>
              <p:spPr>
                <a:xfrm>
                  <a:off x="2218943" y="1442370"/>
                  <a:ext cx="61626" cy="140874"/>
                </a:xfrm>
                <a:custGeom>
                  <a:avLst/>
                  <a:gdLst>
                    <a:gd name="connsiteX0" fmla="*/ 16764 w 61626"/>
                    <a:gd name="connsiteY0" fmla="*/ 140875 h 140874"/>
                    <a:gd name="connsiteX1" fmla="*/ 16764 w 61626"/>
                    <a:gd name="connsiteY1" fmla="*/ 27051 h 140874"/>
                    <a:gd name="connsiteX2" fmla="*/ 0 w 61626"/>
                    <a:gd name="connsiteY2" fmla="*/ 27051 h 140874"/>
                    <a:gd name="connsiteX3" fmla="*/ 0 w 61626"/>
                    <a:gd name="connsiteY3" fmla="*/ 0 h 140874"/>
                    <a:gd name="connsiteX4" fmla="*/ 61627 w 61626"/>
                    <a:gd name="connsiteY4" fmla="*/ 0 h 140874"/>
                    <a:gd name="connsiteX5" fmla="*/ 61627 w 61626"/>
                    <a:gd name="connsiteY5" fmla="*/ 27051 h 140874"/>
                    <a:gd name="connsiteX6" fmla="*/ 44863 w 61626"/>
                    <a:gd name="connsiteY6" fmla="*/ 27051 h 140874"/>
                    <a:gd name="connsiteX7" fmla="*/ 44863 w 61626"/>
                    <a:gd name="connsiteY7" fmla="*/ 140875 h 140874"/>
                    <a:gd name="connsiteX8" fmla="*/ 16669 w 61626"/>
                    <a:gd name="connsiteY8" fmla="*/ 140875 h 140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626" h="140874">
                      <a:moveTo>
                        <a:pt x="16764" y="140875"/>
                      </a:moveTo>
                      <a:lnTo>
                        <a:pt x="16764" y="27051"/>
                      </a:lnTo>
                      <a:lnTo>
                        <a:pt x="0" y="27051"/>
                      </a:lnTo>
                      <a:lnTo>
                        <a:pt x="0" y="0"/>
                      </a:lnTo>
                      <a:lnTo>
                        <a:pt x="61627" y="0"/>
                      </a:lnTo>
                      <a:lnTo>
                        <a:pt x="61627" y="27051"/>
                      </a:lnTo>
                      <a:lnTo>
                        <a:pt x="44863" y="27051"/>
                      </a:lnTo>
                      <a:lnTo>
                        <a:pt x="44863" y="140875"/>
                      </a:lnTo>
                      <a:lnTo>
                        <a:pt x="16669" y="140875"/>
                      </a:lnTo>
                      <a:close/>
                    </a:path>
                  </a:pathLst>
                </a:custGeom>
                <a:solidFill>
                  <a:srgbClr val="1D252D"/>
                </a:solidFill>
                <a:ln w="9525" cap="flat">
                  <a:noFill/>
                  <a:prstDash val="solid"/>
                  <a:miter/>
                </a:ln>
              </p:spPr>
              <p:txBody>
                <a:bodyPr rtlCol="0" anchor="ctr"/>
                <a:lstStyle/>
                <a:p>
                  <a:endParaRPr lang="en-GB" sz="1350"/>
                </a:p>
              </p:txBody>
            </p:sp>
            <p:sp>
              <p:nvSpPr>
                <p:cNvPr id="20" name="Freeform: Shape 19">
                  <a:extLst>
                    <a:ext uri="{FF2B5EF4-FFF2-40B4-BE49-F238E27FC236}">
                      <a16:creationId xmlns:a16="http://schemas.microsoft.com/office/drawing/2014/main" id="{BA7FC01F-55DB-041D-60EE-C37799139171}"/>
                    </a:ext>
                  </a:extLst>
                </p:cNvPr>
                <p:cNvSpPr/>
                <p:nvPr/>
              </p:nvSpPr>
              <p:spPr>
                <a:xfrm>
                  <a:off x="2288476" y="1442370"/>
                  <a:ext cx="69246" cy="140874"/>
                </a:xfrm>
                <a:custGeom>
                  <a:avLst/>
                  <a:gdLst>
                    <a:gd name="connsiteX0" fmla="*/ 0 w 69246"/>
                    <a:gd name="connsiteY0" fmla="*/ 140875 h 140874"/>
                    <a:gd name="connsiteX1" fmla="*/ 0 w 69246"/>
                    <a:gd name="connsiteY1" fmla="*/ 0 h 140874"/>
                    <a:gd name="connsiteX2" fmla="*/ 28003 w 69246"/>
                    <a:gd name="connsiteY2" fmla="*/ 0 h 140874"/>
                    <a:gd name="connsiteX3" fmla="*/ 28003 w 69246"/>
                    <a:gd name="connsiteY3" fmla="*/ 50292 h 140874"/>
                    <a:gd name="connsiteX4" fmla="*/ 41243 w 69246"/>
                    <a:gd name="connsiteY4" fmla="*/ 50292 h 140874"/>
                    <a:gd name="connsiteX5" fmla="*/ 41243 w 69246"/>
                    <a:gd name="connsiteY5" fmla="*/ 0 h 140874"/>
                    <a:gd name="connsiteX6" fmla="*/ 69247 w 69246"/>
                    <a:gd name="connsiteY6" fmla="*/ 0 h 140874"/>
                    <a:gd name="connsiteX7" fmla="*/ 69247 w 69246"/>
                    <a:gd name="connsiteY7" fmla="*/ 140875 h 140874"/>
                    <a:gd name="connsiteX8" fmla="*/ 41243 w 69246"/>
                    <a:gd name="connsiteY8" fmla="*/ 140875 h 140874"/>
                    <a:gd name="connsiteX9" fmla="*/ 41243 w 69246"/>
                    <a:gd name="connsiteY9" fmla="*/ 76962 h 140874"/>
                    <a:gd name="connsiteX10" fmla="*/ 28003 w 69246"/>
                    <a:gd name="connsiteY10" fmla="*/ 76962 h 140874"/>
                    <a:gd name="connsiteX11" fmla="*/ 28003 w 69246"/>
                    <a:gd name="connsiteY11" fmla="*/ 140875 h 140874"/>
                    <a:gd name="connsiteX12" fmla="*/ 0 w 69246"/>
                    <a:gd name="connsiteY12" fmla="*/ 140875 h 140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246" h="140874">
                      <a:moveTo>
                        <a:pt x="0" y="140875"/>
                      </a:moveTo>
                      <a:lnTo>
                        <a:pt x="0" y="0"/>
                      </a:lnTo>
                      <a:lnTo>
                        <a:pt x="28003" y="0"/>
                      </a:lnTo>
                      <a:lnTo>
                        <a:pt x="28003" y="50292"/>
                      </a:lnTo>
                      <a:lnTo>
                        <a:pt x="41243" y="50292"/>
                      </a:lnTo>
                      <a:lnTo>
                        <a:pt x="41243" y="0"/>
                      </a:lnTo>
                      <a:lnTo>
                        <a:pt x="69247" y="0"/>
                      </a:lnTo>
                      <a:lnTo>
                        <a:pt x="69247" y="140875"/>
                      </a:lnTo>
                      <a:lnTo>
                        <a:pt x="41243" y="140875"/>
                      </a:lnTo>
                      <a:lnTo>
                        <a:pt x="41243" y="76962"/>
                      </a:lnTo>
                      <a:lnTo>
                        <a:pt x="28003" y="76962"/>
                      </a:lnTo>
                      <a:lnTo>
                        <a:pt x="28003" y="140875"/>
                      </a:lnTo>
                      <a:lnTo>
                        <a:pt x="0" y="140875"/>
                      </a:lnTo>
                      <a:close/>
                    </a:path>
                  </a:pathLst>
                </a:custGeom>
                <a:solidFill>
                  <a:srgbClr val="1D252D"/>
                </a:solidFill>
                <a:ln w="9525" cap="flat">
                  <a:noFill/>
                  <a:prstDash val="solid"/>
                  <a:miter/>
                </a:ln>
              </p:spPr>
              <p:txBody>
                <a:bodyPr rtlCol="0" anchor="ctr"/>
                <a:lstStyle/>
                <a:p>
                  <a:endParaRPr lang="en-GB" sz="1350"/>
                </a:p>
              </p:txBody>
            </p:sp>
          </p:grpSp>
        </p:grpSp>
        <p:grpSp>
          <p:nvGrpSpPr>
            <p:cNvPr id="21" name="Graphic 7">
              <a:extLst>
                <a:ext uri="{FF2B5EF4-FFF2-40B4-BE49-F238E27FC236}">
                  <a16:creationId xmlns:a16="http://schemas.microsoft.com/office/drawing/2014/main" id="{159FA466-914D-B348-B79C-6E55DCAD49F7}"/>
                </a:ext>
              </a:extLst>
            </p:cNvPr>
            <p:cNvGrpSpPr/>
            <p:nvPr/>
          </p:nvGrpSpPr>
          <p:grpSpPr>
            <a:xfrm>
              <a:off x="1785937" y="1177956"/>
              <a:ext cx="524160" cy="229457"/>
              <a:chOff x="1785937" y="1177956"/>
              <a:chExt cx="524160" cy="229457"/>
            </a:xfrm>
          </p:grpSpPr>
          <p:sp>
            <p:nvSpPr>
              <p:cNvPr id="22" name="Freeform: Shape 21">
                <a:extLst>
                  <a:ext uri="{FF2B5EF4-FFF2-40B4-BE49-F238E27FC236}">
                    <a16:creationId xmlns:a16="http://schemas.microsoft.com/office/drawing/2014/main" id="{ED64C03F-1D59-6BED-00D5-5EC3000B61A5}"/>
                  </a:ext>
                </a:extLst>
              </p:cNvPr>
              <p:cNvSpPr/>
              <p:nvPr/>
            </p:nvSpPr>
            <p:spPr>
              <a:xfrm>
                <a:off x="1785937" y="1177956"/>
                <a:ext cx="524160" cy="229457"/>
              </a:xfrm>
              <a:custGeom>
                <a:avLst/>
                <a:gdLst>
                  <a:gd name="connsiteX0" fmla="*/ 0 w 524160"/>
                  <a:gd name="connsiteY0" fmla="*/ 0 h 229457"/>
                  <a:gd name="connsiteX1" fmla="*/ 0 w 524160"/>
                  <a:gd name="connsiteY1" fmla="*/ 229457 h 229457"/>
                  <a:gd name="connsiteX2" fmla="*/ 524161 w 524160"/>
                  <a:gd name="connsiteY2" fmla="*/ 194405 h 229457"/>
                  <a:gd name="connsiteX3" fmla="*/ 524161 w 524160"/>
                  <a:gd name="connsiteY3" fmla="*/ 0 h 229457"/>
                  <a:gd name="connsiteX4" fmla="*/ 0 w 524160"/>
                  <a:gd name="connsiteY4" fmla="*/ 0 h 2294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160" h="229457">
                    <a:moveTo>
                      <a:pt x="0" y="0"/>
                    </a:moveTo>
                    <a:lnTo>
                      <a:pt x="0" y="229457"/>
                    </a:lnTo>
                    <a:lnTo>
                      <a:pt x="524161" y="194405"/>
                    </a:lnTo>
                    <a:lnTo>
                      <a:pt x="524161" y="0"/>
                    </a:lnTo>
                    <a:lnTo>
                      <a:pt x="0" y="0"/>
                    </a:lnTo>
                    <a:close/>
                  </a:path>
                </a:pathLst>
              </a:custGeom>
              <a:solidFill>
                <a:srgbClr val="49C5B1"/>
              </a:solidFill>
              <a:ln w="9525" cap="flat">
                <a:noFill/>
                <a:prstDash val="solid"/>
                <a:miter/>
              </a:ln>
            </p:spPr>
            <p:txBody>
              <a:bodyPr rtlCol="0" anchor="ctr"/>
              <a:lstStyle/>
              <a:p>
                <a:endParaRPr lang="en-GB" sz="1350"/>
              </a:p>
            </p:txBody>
          </p:sp>
          <p:grpSp>
            <p:nvGrpSpPr>
              <p:cNvPr id="23" name="Graphic 7">
                <a:extLst>
                  <a:ext uri="{FF2B5EF4-FFF2-40B4-BE49-F238E27FC236}">
                    <a16:creationId xmlns:a16="http://schemas.microsoft.com/office/drawing/2014/main" id="{6C901F8F-A522-0ED1-C156-3B061BD20E5A}"/>
                  </a:ext>
                </a:extLst>
              </p:cNvPr>
              <p:cNvGrpSpPr/>
              <p:nvPr/>
            </p:nvGrpSpPr>
            <p:grpSpPr>
              <a:xfrm>
                <a:off x="1813559" y="1210246"/>
                <a:ext cx="471392" cy="140874"/>
                <a:chOff x="1813559" y="1210246"/>
                <a:chExt cx="471392" cy="140874"/>
              </a:xfrm>
              <a:solidFill>
                <a:srgbClr val="1D252D"/>
              </a:solidFill>
            </p:grpSpPr>
            <p:grpSp>
              <p:nvGrpSpPr>
                <p:cNvPr id="24" name="Graphic 7">
                  <a:extLst>
                    <a:ext uri="{FF2B5EF4-FFF2-40B4-BE49-F238E27FC236}">
                      <a16:creationId xmlns:a16="http://schemas.microsoft.com/office/drawing/2014/main" id="{2FBCCD3D-A816-F97F-D093-40C35CC9A823}"/>
                    </a:ext>
                  </a:extLst>
                </p:cNvPr>
                <p:cNvGrpSpPr/>
                <p:nvPr/>
              </p:nvGrpSpPr>
              <p:grpSpPr>
                <a:xfrm>
                  <a:off x="1813559" y="1210246"/>
                  <a:ext cx="471392" cy="140874"/>
                  <a:chOff x="1813559" y="1210246"/>
                  <a:chExt cx="471392" cy="140874"/>
                </a:xfrm>
                <a:solidFill>
                  <a:srgbClr val="1D252D"/>
                </a:solidFill>
              </p:grpSpPr>
              <p:sp>
                <p:nvSpPr>
                  <p:cNvPr id="25" name="Freeform: Shape 24">
                    <a:extLst>
                      <a:ext uri="{FF2B5EF4-FFF2-40B4-BE49-F238E27FC236}">
                        <a16:creationId xmlns:a16="http://schemas.microsoft.com/office/drawing/2014/main" id="{C6614537-3C73-286B-1B28-9FB73728CC6D}"/>
                      </a:ext>
                    </a:extLst>
                  </p:cNvPr>
                  <p:cNvSpPr/>
                  <p:nvPr/>
                </p:nvSpPr>
                <p:spPr>
                  <a:xfrm>
                    <a:off x="1813559" y="1210246"/>
                    <a:ext cx="109823" cy="140874"/>
                  </a:xfrm>
                  <a:custGeom>
                    <a:avLst/>
                    <a:gdLst>
                      <a:gd name="connsiteX0" fmla="*/ 0 w 109823"/>
                      <a:gd name="connsiteY0" fmla="*/ 140875 h 140874"/>
                      <a:gd name="connsiteX1" fmla="*/ 0 w 109823"/>
                      <a:gd name="connsiteY1" fmla="*/ 0 h 140874"/>
                      <a:gd name="connsiteX2" fmla="*/ 42958 w 109823"/>
                      <a:gd name="connsiteY2" fmla="*/ 0 h 140874"/>
                      <a:gd name="connsiteX3" fmla="*/ 54769 w 109823"/>
                      <a:gd name="connsiteY3" fmla="*/ 85916 h 140874"/>
                      <a:gd name="connsiteX4" fmla="*/ 66580 w 109823"/>
                      <a:gd name="connsiteY4" fmla="*/ 0 h 140874"/>
                      <a:gd name="connsiteX5" fmla="*/ 109823 w 109823"/>
                      <a:gd name="connsiteY5" fmla="*/ 0 h 140874"/>
                      <a:gd name="connsiteX6" fmla="*/ 109823 w 109823"/>
                      <a:gd name="connsiteY6" fmla="*/ 140875 h 140874"/>
                      <a:gd name="connsiteX7" fmla="*/ 84106 w 109823"/>
                      <a:gd name="connsiteY7" fmla="*/ 140875 h 140874"/>
                      <a:gd name="connsiteX8" fmla="*/ 84106 w 109823"/>
                      <a:gd name="connsiteY8" fmla="*/ 39338 h 140874"/>
                      <a:gd name="connsiteX9" fmla="*/ 67913 w 109823"/>
                      <a:gd name="connsiteY9" fmla="*/ 140875 h 140874"/>
                      <a:gd name="connsiteX10" fmla="*/ 42672 w 109823"/>
                      <a:gd name="connsiteY10" fmla="*/ 140875 h 140874"/>
                      <a:gd name="connsiteX11" fmla="*/ 25432 w 109823"/>
                      <a:gd name="connsiteY11" fmla="*/ 39338 h 140874"/>
                      <a:gd name="connsiteX12" fmla="*/ 25432 w 109823"/>
                      <a:gd name="connsiteY12" fmla="*/ 140875 h 140874"/>
                      <a:gd name="connsiteX13" fmla="*/ 0 w 109823"/>
                      <a:gd name="connsiteY13" fmla="*/ 140875 h 140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823" h="140874">
                        <a:moveTo>
                          <a:pt x="0" y="140875"/>
                        </a:moveTo>
                        <a:lnTo>
                          <a:pt x="0" y="0"/>
                        </a:lnTo>
                        <a:lnTo>
                          <a:pt x="42958" y="0"/>
                        </a:lnTo>
                        <a:lnTo>
                          <a:pt x="54769" y="85916"/>
                        </a:lnTo>
                        <a:lnTo>
                          <a:pt x="66580" y="0"/>
                        </a:lnTo>
                        <a:lnTo>
                          <a:pt x="109823" y="0"/>
                        </a:lnTo>
                        <a:lnTo>
                          <a:pt x="109823" y="140875"/>
                        </a:lnTo>
                        <a:lnTo>
                          <a:pt x="84106" y="140875"/>
                        </a:lnTo>
                        <a:lnTo>
                          <a:pt x="84106" y="39338"/>
                        </a:lnTo>
                        <a:lnTo>
                          <a:pt x="67913" y="140875"/>
                        </a:lnTo>
                        <a:lnTo>
                          <a:pt x="42672" y="140875"/>
                        </a:lnTo>
                        <a:lnTo>
                          <a:pt x="25432" y="39338"/>
                        </a:lnTo>
                        <a:lnTo>
                          <a:pt x="25432" y="140875"/>
                        </a:lnTo>
                        <a:lnTo>
                          <a:pt x="0" y="140875"/>
                        </a:lnTo>
                        <a:close/>
                      </a:path>
                    </a:pathLst>
                  </a:custGeom>
                  <a:solidFill>
                    <a:srgbClr val="1D252D"/>
                  </a:solidFill>
                  <a:ln w="9525" cap="flat">
                    <a:noFill/>
                    <a:prstDash val="solid"/>
                    <a:miter/>
                  </a:ln>
                </p:spPr>
                <p:txBody>
                  <a:bodyPr rtlCol="0" anchor="ctr"/>
                  <a:lstStyle/>
                  <a:p>
                    <a:endParaRPr lang="en-GB" sz="1350"/>
                  </a:p>
                </p:txBody>
              </p:sp>
              <p:sp>
                <p:nvSpPr>
                  <p:cNvPr id="26" name="Freeform: Shape 25">
                    <a:extLst>
                      <a:ext uri="{FF2B5EF4-FFF2-40B4-BE49-F238E27FC236}">
                        <a16:creationId xmlns:a16="http://schemas.microsoft.com/office/drawing/2014/main" id="{01A7306E-6DB3-E1EF-041D-23D0B4DCCE22}"/>
                      </a:ext>
                    </a:extLst>
                  </p:cNvPr>
                  <p:cNvSpPr/>
                  <p:nvPr/>
                </p:nvSpPr>
                <p:spPr>
                  <a:xfrm>
                    <a:off x="1935861" y="1210246"/>
                    <a:ext cx="58197" cy="140874"/>
                  </a:xfrm>
                  <a:custGeom>
                    <a:avLst/>
                    <a:gdLst>
                      <a:gd name="connsiteX0" fmla="*/ 0 w 58197"/>
                      <a:gd name="connsiteY0" fmla="*/ 140875 h 140874"/>
                      <a:gd name="connsiteX1" fmla="*/ 0 w 58197"/>
                      <a:gd name="connsiteY1" fmla="*/ 0 h 140874"/>
                      <a:gd name="connsiteX2" fmla="*/ 56388 w 58197"/>
                      <a:gd name="connsiteY2" fmla="*/ 0 h 140874"/>
                      <a:gd name="connsiteX3" fmla="*/ 56388 w 58197"/>
                      <a:gd name="connsiteY3" fmla="*/ 27241 h 140874"/>
                      <a:gd name="connsiteX4" fmla="*/ 28670 w 58197"/>
                      <a:gd name="connsiteY4" fmla="*/ 27241 h 140874"/>
                      <a:gd name="connsiteX5" fmla="*/ 28670 w 58197"/>
                      <a:gd name="connsiteY5" fmla="*/ 54578 h 140874"/>
                      <a:gd name="connsiteX6" fmla="*/ 55245 w 58197"/>
                      <a:gd name="connsiteY6" fmla="*/ 54578 h 140874"/>
                      <a:gd name="connsiteX7" fmla="*/ 55245 w 58197"/>
                      <a:gd name="connsiteY7" fmla="*/ 81153 h 140874"/>
                      <a:gd name="connsiteX8" fmla="*/ 28670 w 58197"/>
                      <a:gd name="connsiteY8" fmla="*/ 81153 h 140874"/>
                      <a:gd name="connsiteX9" fmla="*/ 28670 w 58197"/>
                      <a:gd name="connsiteY9" fmla="*/ 113443 h 140874"/>
                      <a:gd name="connsiteX10" fmla="*/ 58198 w 58197"/>
                      <a:gd name="connsiteY10" fmla="*/ 113443 h 140874"/>
                      <a:gd name="connsiteX11" fmla="*/ 58198 w 58197"/>
                      <a:gd name="connsiteY11" fmla="*/ 140779 h 140874"/>
                      <a:gd name="connsiteX12" fmla="*/ 0 w 58197"/>
                      <a:gd name="connsiteY12" fmla="*/ 140779 h 140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8197" h="140874">
                        <a:moveTo>
                          <a:pt x="0" y="140875"/>
                        </a:moveTo>
                        <a:lnTo>
                          <a:pt x="0" y="0"/>
                        </a:lnTo>
                        <a:lnTo>
                          <a:pt x="56388" y="0"/>
                        </a:lnTo>
                        <a:lnTo>
                          <a:pt x="56388" y="27241"/>
                        </a:lnTo>
                        <a:lnTo>
                          <a:pt x="28670" y="27241"/>
                        </a:lnTo>
                        <a:lnTo>
                          <a:pt x="28670" y="54578"/>
                        </a:lnTo>
                        <a:lnTo>
                          <a:pt x="55245" y="54578"/>
                        </a:lnTo>
                        <a:lnTo>
                          <a:pt x="55245" y="81153"/>
                        </a:lnTo>
                        <a:lnTo>
                          <a:pt x="28670" y="81153"/>
                        </a:lnTo>
                        <a:lnTo>
                          <a:pt x="28670" y="113443"/>
                        </a:lnTo>
                        <a:lnTo>
                          <a:pt x="58198" y="113443"/>
                        </a:lnTo>
                        <a:lnTo>
                          <a:pt x="58198" y="140779"/>
                        </a:lnTo>
                        <a:lnTo>
                          <a:pt x="0" y="140779"/>
                        </a:lnTo>
                        <a:close/>
                      </a:path>
                    </a:pathLst>
                  </a:custGeom>
                  <a:solidFill>
                    <a:srgbClr val="1D252D"/>
                  </a:solidFill>
                  <a:ln w="9525" cap="flat">
                    <a:noFill/>
                    <a:prstDash val="solid"/>
                    <a:miter/>
                  </a:ln>
                </p:spPr>
                <p:txBody>
                  <a:bodyPr rtlCol="0" anchor="ctr"/>
                  <a:lstStyle/>
                  <a:p>
                    <a:endParaRPr lang="en-GB" sz="1350"/>
                  </a:p>
                </p:txBody>
              </p:sp>
              <p:sp>
                <p:nvSpPr>
                  <p:cNvPr id="27" name="Freeform: Shape 26">
                    <a:extLst>
                      <a:ext uri="{FF2B5EF4-FFF2-40B4-BE49-F238E27FC236}">
                        <a16:creationId xmlns:a16="http://schemas.microsoft.com/office/drawing/2014/main" id="{A66F7668-D6D3-F5DC-27D7-4D041B0E7FB1}"/>
                      </a:ext>
                    </a:extLst>
                  </p:cNvPr>
                  <p:cNvSpPr/>
                  <p:nvPr/>
                </p:nvSpPr>
                <p:spPr>
                  <a:xfrm>
                    <a:off x="2082641" y="1210246"/>
                    <a:ext cx="61626" cy="140874"/>
                  </a:xfrm>
                  <a:custGeom>
                    <a:avLst/>
                    <a:gdLst>
                      <a:gd name="connsiteX0" fmla="*/ 16764 w 61626"/>
                      <a:gd name="connsiteY0" fmla="*/ 140875 h 140874"/>
                      <a:gd name="connsiteX1" fmla="*/ 16764 w 61626"/>
                      <a:gd name="connsiteY1" fmla="*/ 27051 h 140874"/>
                      <a:gd name="connsiteX2" fmla="*/ 0 w 61626"/>
                      <a:gd name="connsiteY2" fmla="*/ 27051 h 140874"/>
                      <a:gd name="connsiteX3" fmla="*/ 0 w 61626"/>
                      <a:gd name="connsiteY3" fmla="*/ 0 h 140874"/>
                      <a:gd name="connsiteX4" fmla="*/ 61627 w 61626"/>
                      <a:gd name="connsiteY4" fmla="*/ 0 h 140874"/>
                      <a:gd name="connsiteX5" fmla="*/ 61627 w 61626"/>
                      <a:gd name="connsiteY5" fmla="*/ 27051 h 140874"/>
                      <a:gd name="connsiteX6" fmla="*/ 44863 w 61626"/>
                      <a:gd name="connsiteY6" fmla="*/ 27051 h 140874"/>
                      <a:gd name="connsiteX7" fmla="*/ 44863 w 61626"/>
                      <a:gd name="connsiteY7" fmla="*/ 140875 h 140874"/>
                      <a:gd name="connsiteX8" fmla="*/ 16669 w 61626"/>
                      <a:gd name="connsiteY8" fmla="*/ 140875 h 140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626" h="140874">
                        <a:moveTo>
                          <a:pt x="16764" y="140875"/>
                        </a:moveTo>
                        <a:lnTo>
                          <a:pt x="16764" y="27051"/>
                        </a:lnTo>
                        <a:lnTo>
                          <a:pt x="0" y="27051"/>
                        </a:lnTo>
                        <a:lnTo>
                          <a:pt x="0" y="0"/>
                        </a:lnTo>
                        <a:lnTo>
                          <a:pt x="61627" y="0"/>
                        </a:lnTo>
                        <a:lnTo>
                          <a:pt x="61627" y="27051"/>
                        </a:lnTo>
                        <a:lnTo>
                          <a:pt x="44863" y="27051"/>
                        </a:lnTo>
                        <a:lnTo>
                          <a:pt x="44863" y="140875"/>
                        </a:lnTo>
                        <a:lnTo>
                          <a:pt x="16669" y="140875"/>
                        </a:lnTo>
                        <a:close/>
                      </a:path>
                    </a:pathLst>
                  </a:custGeom>
                  <a:solidFill>
                    <a:srgbClr val="1D252D"/>
                  </a:solidFill>
                  <a:ln w="9525" cap="flat">
                    <a:noFill/>
                    <a:prstDash val="solid"/>
                    <a:miter/>
                  </a:ln>
                </p:spPr>
                <p:txBody>
                  <a:bodyPr rtlCol="0" anchor="ctr"/>
                  <a:lstStyle/>
                  <a:p>
                    <a:endParaRPr lang="en-GB" sz="1350"/>
                  </a:p>
                </p:txBody>
              </p:sp>
              <p:sp>
                <p:nvSpPr>
                  <p:cNvPr id="28" name="Freeform: Shape 27">
                    <a:extLst>
                      <a:ext uri="{FF2B5EF4-FFF2-40B4-BE49-F238E27FC236}">
                        <a16:creationId xmlns:a16="http://schemas.microsoft.com/office/drawing/2014/main" id="{760862B3-0CC2-6A8B-7403-021AAD69BA27}"/>
                      </a:ext>
                    </a:extLst>
                  </p:cNvPr>
                  <p:cNvSpPr/>
                  <p:nvPr/>
                </p:nvSpPr>
                <p:spPr>
                  <a:xfrm>
                    <a:off x="2144363" y="1210246"/>
                    <a:ext cx="74771" cy="140874"/>
                  </a:xfrm>
                  <a:custGeom>
                    <a:avLst/>
                    <a:gdLst>
                      <a:gd name="connsiteX0" fmla="*/ 0 w 74771"/>
                      <a:gd name="connsiteY0" fmla="*/ 140875 h 140874"/>
                      <a:gd name="connsiteX1" fmla="*/ 13621 w 74771"/>
                      <a:gd name="connsiteY1" fmla="*/ 0 h 140874"/>
                      <a:gd name="connsiteX2" fmla="*/ 61341 w 74771"/>
                      <a:gd name="connsiteY2" fmla="*/ 0 h 140874"/>
                      <a:gd name="connsiteX3" fmla="*/ 74771 w 74771"/>
                      <a:gd name="connsiteY3" fmla="*/ 140875 h 140874"/>
                      <a:gd name="connsiteX4" fmla="*/ 48006 w 74771"/>
                      <a:gd name="connsiteY4" fmla="*/ 140875 h 140874"/>
                      <a:gd name="connsiteX5" fmla="*/ 46006 w 74771"/>
                      <a:gd name="connsiteY5" fmla="*/ 118110 h 140874"/>
                      <a:gd name="connsiteX6" fmla="*/ 28956 w 74771"/>
                      <a:gd name="connsiteY6" fmla="*/ 118110 h 140874"/>
                      <a:gd name="connsiteX7" fmla="*/ 27337 w 74771"/>
                      <a:gd name="connsiteY7" fmla="*/ 140875 h 140874"/>
                      <a:gd name="connsiteX8" fmla="*/ 0 w 74771"/>
                      <a:gd name="connsiteY8" fmla="*/ 140875 h 140874"/>
                      <a:gd name="connsiteX9" fmla="*/ 31147 w 74771"/>
                      <a:gd name="connsiteY9" fmla="*/ 95631 h 140874"/>
                      <a:gd name="connsiteX10" fmla="*/ 43910 w 74771"/>
                      <a:gd name="connsiteY10" fmla="*/ 95631 h 140874"/>
                      <a:gd name="connsiteX11" fmla="*/ 37719 w 74771"/>
                      <a:gd name="connsiteY11" fmla="*/ 24003 h 140874"/>
                      <a:gd name="connsiteX12" fmla="*/ 36385 w 74771"/>
                      <a:gd name="connsiteY12" fmla="*/ 24003 h 140874"/>
                      <a:gd name="connsiteX13" fmla="*/ 31147 w 74771"/>
                      <a:gd name="connsiteY13" fmla="*/ 95631 h 140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4771" h="140874">
                        <a:moveTo>
                          <a:pt x="0" y="140875"/>
                        </a:moveTo>
                        <a:lnTo>
                          <a:pt x="13621" y="0"/>
                        </a:lnTo>
                        <a:lnTo>
                          <a:pt x="61341" y="0"/>
                        </a:lnTo>
                        <a:lnTo>
                          <a:pt x="74771" y="140875"/>
                        </a:lnTo>
                        <a:lnTo>
                          <a:pt x="48006" y="140875"/>
                        </a:lnTo>
                        <a:lnTo>
                          <a:pt x="46006" y="118110"/>
                        </a:lnTo>
                        <a:lnTo>
                          <a:pt x="28956" y="118110"/>
                        </a:lnTo>
                        <a:lnTo>
                          <a:pt x="27337" y="140875"/>
                        </a:lnTo>
                        <a:lnTo>
                          <a:pt x="0" y="140875"/>
                        </a:lnTo>
                        <a:close/>
                        <a:moveTo>
                          <a:pt x="31147" y="95631"/>
                        </a:moveTo>
                        <a:lnTo>
                          <a:pt x="43910" y="95631"/>
                        </a:lnTo>
                        <a:lnTo>
                          <a:pt x="37719" y="24003"/>
                        </a:lnTo>
                        <a:lnTo>
                          <a:pt x="36385" y="24003"/>
                        </a:lnTo>
                        <a:lnTo>
                          <a:pt x="31147" y="95631"/>
                        </a:lnTo>
                        <a:close/>
                      </a:path>
                    </a:pathLst>
                  </a:custGeom>
                  <a:solidFill>
                    <a:srgbClr val="1D252D"/>
                  </a:solidFill>
                  <a:ln w="9525" cap="flat">
                    <a:noFill/>
                    <a:prstDash val="solid"/>
                    <a:miter/>
                  </a:ln>
                </p:spPr>
                <p:txBody>
                  <a:bodyPr rtlCol="0" anchor="ctr"/>
                  <a:lstStyle/>
                  <a:p>
                    <a:endParaRPr lang="en-GB" sz="1350"/>
                  </a:p>
                </p:txBody>
              </p:sp>
              <p:sp>
                <p:nvSpPr>
                  <p:cNvPr id="29" name="Freeform: Shape 28">
                    <a:extLst>
                      <a:ext uri="{FF2B5EF4-FFF2-40B4-BE49-F238E27FC236}">
                        <a16:creationId xmlns:a16="http://schemas.microsoft.com/office/drawing/2014/main" id="{772E28EC-87CD-85F2-528E-127747E1E15C}"/>
                      </a:ext>
                    </a:extLst>
                  </p:cNvPr>
                  <p:cNvSpPr/>
                  <p:nvPr/>
                </p:nvSpPr>
                <p:spPr>
                  <a:xfrm>
                    <a:off x="2227706" y="1210246"/>
                    <a:ext cx="57245" cy="140874"/>
                  </a:xfrm>
                  <a:custGeom>
                    <a:avLst/>
                    <a:gdLst>
                      <a:gd name="connsiteX0" fmla="*/ 0 w 57245"/>
                      <a:gd name="connsiteY0" fmla="*/ 140875 h 140874"/>
                      <a:gd name="connsiteX1" fmla="*/ 0 w 57245"/>
                      <a:gd name="connsiteY1" fmla="*/ 0 h 140874"/>
                      <a:gd name="connsiteX2" fmla="*/ 28194 w 57245"/>
                      <a:gd name="connsiteY2" fmla="*/ 0 h 140874"/>
                      <a:gd name="connsiteX3" fmla="*/ 28194 w 57245"/>
                      <a:gd name="connsiteY3" fmla="*/ 116872 h 140874"/>
                      <a:gd name="connsiteX4" fmla="*/ 57245 w 57245"/>
                      <a:gd name="connsiteY4" fmla="*/ 116872 h 140874"/>
                      <a:gd name="connsiteX5" fmla="*/ 57245 w 57245"/>
                      <a:gd name="connsiteY5" fmla="*/ 140779 h 140874"/>
                      <a:gd name="connsiteX6" fmla="*/ 0 w 57245"/>
                      <a:gd name="connsiteY6" fmla="*/ 140779 h 140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245" h="140874">
                        <a:moveTo>
                          <a:pt x="0" y="140875"/>
                        </a:moveTo>
                        <a:lnTo>
                          <a:pt x="0" y="0"/>
                        </a:lnTo>
                        <a:lnTo>
                          <a:pt x="28194" y="0"/>
                        </a:lnTo>
                        <a:lnTo>
                          <a:pt x="28194" y="116872"/>
                        </a:lnTo>
                        <a:lnTo>
                          <a:pt x="57245" y="116872"/>
                        </a:lnTo>
                        <a:lnTo>
                          <a:pt x="57245" y="140779"/>
                        </a:lnTo>
                        <a:lnTo>
                          <a:pt x="0" y="140779"/>
                        </a:lnTo>
                        <a:close/>
                      </a:path>
                    </a:pathLst>
                  </a:custGeom>
                  <a:solidFill>
                    <a:srgbClr val="1D252D"/>
                  </a:solidFill>
                  <a:ln w="9525" cap="flat">
                    <a:noFill/>
                    <a:prstDash val="solid"/>
                    <a:miter/>
                  </a:ln>
                </p:spPr>
                <p:txBody>
                  <a:bodyPr rtlCol="0" anchor="ctr"/>
                  <a:lstStyle/>
                  <a:p>
                    <a:endParaRPr lang="en-GB" sz="1350"/>
                  </a:p>
                </p:txBody>
              </p:sp>
            </p:grpSp>
            <p:sp>
              <p:nvSpPr>
                <p:cNvPr id="30" name="Freeform: Shape 29">
                  <a:extLst>
                    <a:ext uri="{FF2B5EF4-FFF2-40B4-BE49-F238E27FC236}">
                      <a16:creationId xmlns:a16="http://schemas.microsoft.com/office/drawing/2014/main" id="{B5081A57-1A71-677C-3D50-AD253CDA2567}"/>
                    </a:ext>
                  </a:extLst>
                </p:cNvPr>
                <p:cNvSpPr/>
                <p:nvPr/>
              </p:nvSpPr>
              <p:spPr>
                <a:xfrm>
                  <a:off x="2003297" y="1210246"/>
                  <a:ext cx="71437" cy="140874"/>
                </a:xfrm>
                <a:custGeom>
                  <a:avLst/>
                  <a:gdLst>
                    <a:gd name="connsiteX0" fmla="*/ 45815 w 71437"/>
                    <a:gd name="connsiteY0" fmla="*/ 69914 h 140874"/>
                    <a:gd name="connsiteX1" fmla="*/ 29051 w 71437"/>
                    <a:gd name="connsiteY1" fmla="*/ 0 h 140874"/>
                    <a:gd name="connsiteX2" fmla="*/ 0 w 71437"/>
                    <a:gd name="connsiteY2" fmla="*/ 0 h 140874"/>
                    <a:gd name="connsiteX3" fmla="*/ 0 w 71437"/>
                    <a:gd name="connsiteY3" fmla="*/ 140875 h 140874"/>
                    <a:gd name="connsiteX4" fmla="*/ 26003 w 71437"/>
                    <a:gd name="connsiteY4" fmla="*/ 140875 h 140874"/>
                    <a:gd name="connsiteX5" fmla="*/ 26003 w 71437"/>
                    <a:gd name="connsiteY5" fmla="*/ 67913 h 140874"/>
                    <a:gd name="connsiteX6" fmla="*/ 43910 w 71437"/>
                    <a:gd name="connsiteY6" fmla="*/ 140875 h 140874"/>
                    <a:gd name="connsiteX7" fmla="*/ 71438 w 71437"/>
                    <a:gd name="connsiteY7" fmla="*/ 140875 h 140874"/>
                    <a:gd name="connsiteX8" fmla="*/ 71438 w 71437"/>
                    <a:gd name="connsiteY8" fmla="*/ 0 h 140874"/>
                    <a:gd name="connsiteX9" fmla="*/ 45815 w 71437"/>
                    <a:gd name="connsiteY9" fmla="*/ 0 h 140874"/>
                    <a:gd name="connsiteX10" fmla="*/ 45815 w 71437"/>
                    <a:gd name="connsiteY10" fmla="*/ 69914 h 140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1437" h="140874">
                      <a:moveTo>
                        <a:pt x="45815" y="69914"/>
                      </a:moveTo>
                      <a:lnTo>
                        <a:pt x="29051" y="0"/>
                      </a:lnTo>
                      <a:lnTo>
                        <a:pt x="0" y="0"/>
                      </a:lnTo>
                      <a:lnTo>
                        <a:pt x="0" y="140875"/>
                      </a:lnTo>
                      <a:lnTo>
                        <a:pt x="26003" y="140875"/>
                      </a:lnTo>
                      <a:lnTo>
                        <a:pt x="26003" y="67913"/>
                      </a:lnTo>
                      <a:lnTo>
                        <a:pt x="43910" y="140875"/>
                      </a:lnTo>
                      <a:lnTo>
                        <a:pt x="71438" y="140875"/>
                      </a:lnTo>
                      <a:lnTo>
                        <a:pt x="71438" y="0"/>
                      </a:lnTo>
                      <a:lnTo>
                        <a:pt x="45815" y="0"/>
                      </a:lnTo>
                      <a:lnTo>
                        <a:pt x="45815" y="69914"/>
                      </a:lnTo>
                      <a:close/>
                    </a:path>
                  </a:pathLst>
                </a:custGeom>
                <a:solidFill>
                  <a:srgbClr val="1D252D"/>
                </a:solidFill>
                <a:ln w="9525" cap="flat">
                  <a:noFill/>
                  <a:prstDash val="solid"/>
                  <a:miter/>
                </a:ln>
              </p:spPr>
              <p:txBody>
                <a:bodyPr rtlCol="0" anchor="ctr"/>
                <a:lstStyle/>
                <a:p>
                  <a:endParaRPr lang="en-GB" sz="1350"/>
                </a:p>
              </p:txBody>
            </p:sp>
          </p:grpSp>
        </p:grpSp>
        <p:grpSp>
          <p:nvGrpSpPr>
            <p:cNvPr id="31" name="Graphic 7">
              <a:extLst>
                <a:ext uri="{FF2B5EF4-FFF2-40B4-BE49-F238E27FC236}">
                  <a16:creationId xmlns:a16="http://schemas.microsoft.com/office/drawing/2014/main" id="{BF9D39CD-48E9-BDD7-0524-50595BFD0437}"/>
                </a:ext>
              </a:extLst>
            </p:cNvPr>
            <p:cNvGrpSpPr/>
            <p:nvPr/>
          </p:nvGrpSpPr>
          <p:grpSpPr>
            <a:xfrm>
              <a:off x="1902904" y="1037367"/>
              <a:ext cx="486632" cy="125348"/>
              <a:chOff x="1902904" y="1037367"/>
              <a:chExt cx="486632" cy="125348"/>
            </a:xfrm>
            <a:solidFill>
              <a:srgbClr val="1D252D"/>
            </a:solidFill>
          </p:grpSpPr>
          <p:sp>
            <p:nvSpPr>
              <p:cNvPr id="32" name="Freeform: Shape 31">
                <a:extLst>
                  <a:ext uri="{FF2B5EF4-FFF2-40B4-BE49-F238E27FC236}">
                    <a16:creationId xmlns:a16="http://schemas.microsoft.com/office/drawing/2014/main" id="{3BD7D2B7-CF2A-19BA-524F-E199433E2711}"/>
                  </a:ext>
                </a:extLst>
              </p:cNvPr>
              <p:cNvSpPr/>
              <p:nvPr/>
            </p:nvSpPr>
            <p:spPr>
              <a:xfrm>
                <a:off x="1902904" y="1037367"/>
                <a:ext cx="61531" cy="125348"/>
              </a:xfrm>
              <a:custGeom>
                <a:avLst/>
                <a:gdLst>
                  <a:gd name="connsiteX0" fmla="*/ 8192 w 61531"/>
                  <a:gd name="connsiteY0" fmla="*/ 116872 h 125348"/>
                  <a:gd name="connsiteX1" fmla="*/ 0 w 61531"/>
                  <a:gd name="connsiteY1" fmla="*/ 93821 h 125348"/>
                  <a:gd name="connsiteX2" fmla="*/ 0 w 61531"/>
                  <a:gd name="connsiteY2" fmla="*/ 36671 h 125348"/>
                  <a:gd name="connsiteX3" fmla="*/ 7430 w 61531"/>
                  <a:gd name="connsiteY3" fmla="*/ 9239 h 125348"/>
                  <a:gd name="connsiteX4" fmla="*/ 30671 w 61531"/>
                  <a:gd name="connsiteY4" fmla="*/ 0 h 125348"/>
                  <a:gd name="connsiteX5" fmla="*/ 52864 w 61531"/>
                  <a:gd name="connsiteY5" fmla="*/ 7430 h 125348"/>
                  <a:gd name="connsiteX6" fmla="*/ 61246 w 61531"/>
                  <a:gd name="connsiteY6" fmla="*/ 28766 h 125348"/>
                  <a:gd name="connsiteX7" fmla="*/ 61246 w 61531"/>
                  <a:gd name="connsiteY7" fmla="*/ 50387 h 125348"/>
                  <a:gd name="connsiteX8" fmla="*/ 36385 w 61531"/>
                  <a:gd name="connsiteY8" fmla="*/ 50387 h 125348"/>
                  <a:gd name="connsiteX9" fmla="*/ 36385 w 61531"/>
                  <a:gd name="connsiteY9" fmla="*/ 31814 h 125348"/>
                  <a:gd name="connsiteX10" fmla="*/ 35052 w 61531"/>
                  <a:gd name="connsiteY10" fmla="*/ 24575 h 125348"/>
                  <a:gd name="connsiteX11" fmla="*/ 30575 w 61531"/>
                  <a:gd name="connsiteY11" fmla="*/ 22574 h 125348"/>
                  <a:gd name="connsiteX12" fmla="*/ 26003 w 61531"/>
                  <a:gd name="connsiteY12" fmla="*/ 24860 h 125348"/>
                  <a:gd name="connsiteX13" fmla="*/ 24765 w 61531"/>
                  <a:gd name="connsiteY13" fmla="*/ 31528 h 125348"/>
                  <a:gd name="connsiteX14" fmla="*/ 24765 w 61531"/>
                  <a:gd name="connsiteY14" fmla="*/ 93631 h 125348"/>
                  <a:gd name="connsiteX15" fmla="*/ 26194 w 61531"/>
                  <a:gd name="connsiteY15" fmla="*/ 100679 h 125348"/>
                  <a:gd name="connsiteX16" fmla="*/ 30575 w 61531"/>
                  <a:gd name="connsiteY16" fmla="*/ 102870 h 125348"/>
                  <a:gd name="connsiteX17" fmla="*/ 36385 w 61531"/>
                  <a:gd name="connsiteY17" fmla="*/ 93631 h 125348"/>
                  <a:gd name="connsiteX18" fmla="*/ 36385 w 61531"/>
                  <a:gd name="connsiteY18" fmla="*/ 71342 h 125348"/>
                  <a:gd name="connsiteX19" fmla="*/ 61532 w 61531"/>
                  <a:gd name="connsiteY19" fmla="*/ 71342 h 125348"/>
                  <a:gd name="connsiteX20" fmla="*/ 61532 w 61531"/>
                  <a:gd name="connsiteY20" fmla="*/ 94583 h 125348"/>
                  <a:gd name="connsiteX21" fmla="*/ 30004 w 61531"/>
                  <a:gd name="connsiteY21" fmla="*/ 125349 h 125348"/>
                  <a:gd name="connsiteX22" fmla="*/ 8192 w 61531"/>
                  <a:gd name="connsiteY22" fmla="*/ 116967 h 125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1531" h="125348">
                    <a:moveTo>
                      <a:pt x="8192" y="116872"/>
                    </a:moveTo>
                    <a:cubicBezTo>
                      <a:pt x="2762" y="111252"/>
                      <a:pt x="0" y="103632"/>
                      <a:pt x="0" y="93821"/>
                    </a:cubicBezTo>
                    <a:lnTo>
                      <a:pt x="0" y="36671"/>
                    </a:lnTo>
                    <a:cubicBezTo>
                      <a:pt x="0" y="24479"/>
                      <a:pt x="2477" y="15335"/>
                      <a:pt x="7430" y="9239"/>
                    </a:cubicBezTo>
                    <a:cubicBezTo>
                      <a:pt x="12383" y="3048"/>
                      <a:pt x="20098" y="0"/>
                      <a:pt x="30671" y="0"/>
                    </a:cubicBezTo>
                    <a:cubicBezTo>
                      <a:pt x="39910" y="0"/>
                      <a:pt x="47244" y="2477"/>
                      <a:pt x="52864" y="7430"/>
                    </a:cubicBezTo>
                    <a:cubicBezTo>
                      <a:pt x="58483" y="12382"/>
                      <a:pt x="61246" y="19526"/>
                      <a:pt x="61246" y="28766"/>
                    </a:cubicBezTo>
                    <a:lnTo>
                      <a:pt x="61246" y="50387"/>
                    </a:lnTo>
                    <a:lnTo>
                      <a:pt x="36385" y="50387"/>
                    </a:lnTo>
                    <a:lnTo>
                      <a:pt x="36385" y="31814"/>
                    </a:lnTo>
                    <a:cubicBezTo>
                      <a:pt x="36385" y="28289"/>
                      <a:pt x="35909" y="25908"/>
                      <a:pt x="35052" y="24575"/>
                    </a:cubicBezTo>
                    <a:cubicBezTo>
                      <a:pt x="34195" y="23241"/>
                      <a:pt x="32671" y="22574"/>
                      <a:pt x="30575" y="22574"/>
                    </a:cubicBezTo>
                    <a:cubicBezTo>
                      <a:pt x="28480" y="22574"/>
                      <a:pt x="26860" y="23336"/>
                      <a:pt x="26003" y="24860"/>
                    </a:cubicBezTo>
                    <a:cubicBezTo>
                      <a:pt x="25146" y="26384"/>
                      <a:pt x="24765" y="28575"/>
                      <a:pt x="24765" y="31528"/>
                    </a:cubicBezTo>
                    <a:lnTo>
                      <a:pt x="24765" y="93631"/>
                    </a:lnTo>
                    <a:cubicBezTo>
                      <a:pt x="24765" y="96869"/>
                      <a:pt x="25241" y="99251"/>
                      <a:pt x="26194" y="100679"/>
                    </a:cubicBezTo>
                    <a:cubicBezTo>
                      <a:pt x="27146" y="102108"/>
                      <a:pt x="28575" y="102870"/>
                      <a:pt x="30575" y="102870"/>
                    </a:cubicBezTo>
                    <a:cubicBezTo>
                      <a:pt x="34481" y="102870"/>
                      <a:pt x="36385" y="99822"/>
                      <a:pt x="36385" y="93631"/>
                    </a:cubicBezTo>
                    <a:lnTo>
                      <a:pt x="36385" y="71342"/>
                    </a:lnTo>
                    <a:lnTo>
                      <a:pt x="61532" y="71342"/>
                    </a:lnTo>
                    <a:lnTo>
                      <a:pt x="61532" y="94583"/>
                    </a:lnTo>
                    <a:cubicBezTo>
                      <a:pt x="61532" y="115062"/>
                      <a:pt x="51054" y="125349"/>
                      <a:pt x="30004" y="125349"/>
                    </a:cubicBezTo>
                    <a:cubicBezTo>
                      <a:pt x="20860" y="125349"/>
                      <a:pt x="13621" y="122587"/>
                      <a:pt x="8192" y="116967"/>
                    </a:cubicBezTo>
                    <a:close/>
                  </a:path>
                </a:pathLst>
              </a:custGeom>
              <a:solidFill>
                <a:srgbClr val="1D252D"/>
              </a:solidFill>
              <a:ln w="9525" cap="flat">
                <a:noFill/>
                <a:prstDash val="solid"/>
                <a:miter/>
              </a:ln>
            </p:spPr>
            <p:txBody>
              <a:bodyPr rtlCol="0" anchor="ctr"/>
              <a:lstStyle/>
              <a:p>
                <a:endParaRPr lang="en-GB" sz="1350"/>
              </a:p>
            </p:txBody>
          </p:sp>
          <p:sp>
            <p:nvSpPr>
              <p:cNvPr id="33" name="Freeform: Shape 32">
                <a:extLst>
                  <a:ext uri="{FF2B5EF4-FFF2-40B4-BE49-F238E27FC236}">
                    <a16:creationId xmlns:a16="http://schemas.microsoft.com/office/drawing/2014/main" id="{83EC0F64-1D5A-2F45-C3B9-E238652EEE25}"/>
                  </a:ext>
                </a:extLst>
              </p:cNvPr>
              <p:cNvSpPr/>
              <p:nvPr/>
            </p:nvSpPr>
            <p:spPr>
              <a:xfrm>
                <a:off x="1974151" y="1038891"/>
                <a:ext cx="50577" cy="122301"/>
              </a:xfrm>
              <a:custGeom>
                <a:avLst/>
                <a:gdLst>
                  <a:gd name="connsiteX0" fmla="*/ 95 w 50577"/>
                  <a:gd name="connsiteY0" fmla="*/ 122301 h 122301"/>
                  <a:gd name="connsiteX1" fmla="*/ 95 w 50577"/>
                  <a:gd name="connsiteY1" fmla="*/ 0 h 122301"/>
                  <a:gd name="connsiteX2" fmla="*/ 49054 w 50577"/>
                  <a:gd name="connsiteY2" fmla="*/ 0 h 122301"/>
                  <a:gd name="connsiteX3" fmla="*/ 49054 w 50577"/>
                  <a:gd name="connsiteY3" fmla="*/ 23622 h 122301"/>
                  <a:gd name="connsiteX4" fmla="*/ 24956 w 50577"/>
                  <a:gd name="connsiteY4" fmla="*/ 23622 h 122301"/>
                  <a:gd name="connsiteX5" fmla="*/ 24956 w 50577"/>
                  <a:gd name="connsiteY5" fmla="*/ 47434 h 122301"/>
                  <a:gd name="connsiteX6" fmla="*/ 48006 w 50577"/>
                  <a:gd name="connsiteY6" fmla="*/ 47434 h 122301"/>
                  <a:gd name="connsiteX7" fmla="*/ 48006 w 50577"/>
                  <a:gd name="connsiteY7" fmla="*/ 70485 h 122301"/>
                  <a:gd name="connsiteX8" fmla="*/ 24956 w 50577"/>
                  <a:gd name="connsiteY8" fmla="*/ 70485 h 122301"/>
                  <a:gd name="connsiteX9" fmla="*/ 24956 w 50577"/>
                  <a:gd name="connsiteY9" fmla="*/ 98489 h 122301"/>
                  <a:gd name="connsiteX10" fmla="*/ 50578 w 50577"/>
                  <a:gd name="connsiteY10" fmla="*/ 98489 h 122301"/>
                  <a:gd name="connsiteX11" fmla="*/ 50578 w 50577"/>
                  <a:gd name="connsiteY11" fmla="*/ 122301 h 122301"/>
                  <a:gd name="connsiteX12" fmla="*/ 0 w 50577"/>
                  <a:gd name="connsiteY12" fmla="*/ 122301 h 122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0577" h="122301">
                    <a:moveTo>
                      <a:pt x="95" y="122301"/>
                    </a:moveTo>
                    <a:lnTo>
                      <a:pt x="95" y="0"/>
                    </a:lnTo>
                    <a:lnTo>
                      <a:pt x="49054" y="0"/>
                    </a:lnTo>
                    <a:lnTo>
                      <a:pt x="49054" y="23622"/>
                    </a:lnTo>
                    <a:lnTo>
                      <a:pt x="24956" y="23622"/>
                    </a:lnTo>
                    <a:lnTo>
                      <a:pt x="24956" y="47434"/>
                    </a:lnTo>
                    <a:lnTo>
                      <a:pt x="48006" y="47434"/>
                    </a:lnTo>
                    <a:lnTo>
                      <a:pt x="48006" y="70485"/>
                    </a:lnTo>
                    <a:lnTo>
                      <a:pt x="24956" y="70485"/>
                    </a:lnTo>
                    <a:lnTo>
                      <a:pt x="24956" y="98489"/>
                    </a:lnTo>
                    <a:lnTo>
                      <a:pt x="50578" y="98489"/>
                    </a:lnTo>
                    <a:lnTo>
                      <a:pt x="50578" y="122301"/>
                    </a:lnTo>
                    <a:lnTo>
                      <a:pt x="0" y="122301"/>
                    </a:lnTo>
                    <a:close/>
                  </a:path>
                </a:pathLst>
              </a:custGeom>
              <a:solidFill>
                <a:srgbClr val="1D252D"/>
              </a:solidFill>
              <a:ln w="9525" cap="flat">
                <a:noFill/>
                <a:prstDash val="solid"/>
                <a:miter/>
              </a:ln>
            </p:spPr>
            <p:txBody>
              <a:bodyPr rtlCol="0" anchor="ctr"/>
              <a:lstStyle/>
              <a:p>
                <a:endParaRPr lang="en-GB" sz="1350"/>
              </a:p>
            </p:txBody>
          </p:sp>
          <p:sp>
            <p:nvSpPr>
              <p:cNvPr id="34" name="Freeform: Shape 33">
                <a:extLst>
                  <a:ext uri="{FF2B5EF4-FFF2-40B4-BE49-F238E27FC236}">
                    <a16:creationId xmlns:a16="http://schemas.microsoft.com/office/drawing/2014/main" id="{91E5EA74-610D-86D7-CF3D-D90F0D7C959B}"/>
                  </a:ext>
                </a:extLst>
              </p:cNvPr>
              <p:cNvSpPr/>
              <p:nvPr/>
            </p:nvSpPr>
            <p:spPr>
              <a:xfrm>
                <a:off x="2034349" y="1038891"/>
                <a:ext cx="61626" cy="122301"/>
              </a:xfrm>
              <a:custGeom>
                <a:avLst/>
                <a:gdLst>
                  <a:gd name="connsiteX0" fmla="*/ 39338 w 61626"/>
                  <a:gd name="connsiteY0" fmla="*/ 0 h 122301"/>
                  <a:gd name="connsiteX1" fmla="*/ 39338 w 61626"/>
                  <a:gd name="connsiteY1" fmla="*/ 60484 h 122301"/>
                  <a:gd name="connsiteX2" fmla="*/ 25241 w 61626"/>
                  <a:gd name="connsiteY2" fmla="*/ 0 h 122301"/>
                  <a:gd name="connsiteX3" fmla="*/ 0 w 61626"/>
                  <a:gd name="connsiteY3" fmla="*/ 0 h 122301"/>
                  <a:gd name="connsiteX4" fmla="*/ 0 w 61626"/>
                  <a:gd name="connsiteY4" fmla="*/ 122301 h 122301"/>
                  <a:gd name="connsiteX5" fmla="*/ 22574 w 61626"/>
                  <a:gd name="connsiteY5" fmla="*/ 122301 h 122301"/>
                  <a:gd name="connsiteX6" fmla="*/ 22574 w 61626"/>
                  <a:gd name="connsiteY6" fmla="*/ 59055 h 122301"/>
                  <a:gd name="connsiteX7" fmla="*/ 37719 w 61626"/>
                  <a:gd name="connsiteY7" fmla="*/ 122301 h 122301"/>
                  <a:gd name="connsiteX8" fmla="*/ 61627 w 61626"/>
                  <a:gd name="connsiteY8" fmla="*/ 122301 h 122301"/>
                  <a:gd name="connsiteX9" fmla="*/ 61627 w 61626"/>
                  <a:gd name="connsiteY9" fmla="*/ 0 h 122301"/>
                  <a:gd name="connsiteX10" fmla="*/ 39338 w 61626"/>
                  <a:gd name="connsiteY10" fmla="*/ 0 h 122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1626" h="122301">
                    <a:moveTo>
                      <a:pt x="39338" y="0"/>
                    </a:moveTo>
                    <a:lnTo>
                      <a:pt x="39338" y="60484"/>
                    </a:lnTo>
                    <a:lnTo>
                      <a:pt x="25241" y="0"/>
                    </a:lnTo>
                    <a:lnTo>
                      <a:pt x="0" y="0"/>
                    </a:lnTo>
                    <a:lnTo>
                      <a:pt x="0" y="122301"/>
                    </a:lnTo>
                    <a:lnTo>
                      <a:pt x="22574" y="122301"/>
                    </a:lnTo>
                    <a:lnTo>
                      <a:pt x="22574" y="59055"/>
                    </a:lnTo>
                    <a:lnTo>
                      <a:pt x="37719" y="122301"/>
                    </a:lnTo>
                    <a:lnTo>
                      <a:pt x="61627" y="122301"/>
                    </a:lnTo>
                    <a:lnTo>
                      <a:pt x="61627" y="0"/>
                    </a:lnTo>
                    <a:lnTo>
                      <a:pt x="39338" y="0"/>
                    </a:lnTo>
                    <a:close/>
                  </a:path>
                </a:pathLst>
              </a:custGeom>
              <a:solidFill>
                <a:srgbClr val="1D252D"/>
              </a:solidFill>
              <a:ln w="9525" cap="flat">
                <a:noFill/>
                <a:prstDash val="solid"/>
                <a:miter/>
              </a:ln>
            </p:spPr>
            <p:txBody>
              <a:bodyPr rtlCol="0" anchor="ctr"/>
              <a:lstStyle/>
              <a:p>
                <a:endParaRPr lang="en-GB" sz="1350"/>
              </a:p>
            </p:txBody>
          </p:sp>
          <p:sp>
            <p:nvSpPr>
              <p:cNvPr id="35" name="Freeform: Shape 34">
                <a:extLst>
                  <a:ext uri="{FF2B5EF4-FFF2-40B4-BE49-F238E27FC236}">
                    <a16:creationId xmlns:a16="http://schemas.microsoft.com/office/drawing/2014/main" id="{6C6C9705-8801-304F-C952-A69263E4E406}"/>
                  </a:ext>
                </a:extLst>
              </p:cNvPr>
              <p:cNvSpPr/>
              <p:nvPr/>
            </p:nvSpPr>
            <p:spPr>
              <a:xfrm>
                <a:off x="2103596" y="1038891"/>
                <a:ext cx="53530" cy="122301"/>
              </a:xfrm>
              <a:custGeom>
                <a:avLst/>
                <a:gdLst>
                  <a:gd name="connsiteX0" fmla="*/ 14478 w 53530"/>
                  <a:gd name="connsiteY0" fmla="*/ 122301 h 122301"/>
                  <a:gd name="connsiteX1" fmla="*/ 14478 w 53530"/>
                  <a:gd name="connsiteY1" fmla="*/ 23527 h 122301"/>
                  <a:gd name="connsiteX2" fmla="*/ 0 w 53530"/>
                  <a:gd name="connsiteY2" fmla="*/ 23527 h 122301"/>
                  <a:gd name="connsiteX3" fmla="*/ 0 w 53530"/>
                  <a:gd name="connsiteY3" fmla="*/ 0 h 122301"/>
                  <a:gd name="connsiteX4" fmla="*/ 53531 w 53530"/>
                  <a:gd name="connsiteY4" fmla="*/ 0 h 122301"/>
                  <a:gd name="connsiteX5" fmla="*/ 53531 w 53530"/>
                  <a:gd name="connsiteY5" fmla="*/ 23527 h 122301"/>
                  <a:gd name="connsiteX6" fmla="*/ 39052 w 53530"/>
                  <a:gd name="connsiteY6" fmla="*/ 23527 h 122301"/>
                  <a:gd name="connsiteX7" fmla="*/ 39052 w 53530"/>
                  <a:gd name="connsiteY7" fmla="*/ 122301 h 122301"/>
                  <a:gd name="connsiteX8" fmla="*/ 14573 w 53530"/>
                  <a:gd name="connsiteY8" fmla="*/ 122301 h 122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530" h="122301">
                    <a:moveTo>
                      <a:pt x="14478" y="122301"/>
                    </a:moveTo>
                    <a:lnTo>
                      <a:pt x="14478" y="23527"/>
                    </a:lnTo>
                    <a:lnTo>
                      <a:pt x="0" y="23527"/>
                    </a:lnTo>
                    <a:lnTo>
                      <a:pt x="0" y="0"/>
                    </a:lnTo>
                    <a:lnTo>
                      <a:pt x="53531" y="0"/>
                    </a:lnTo>
                    <a:lnTo>
                      <a:pt x="53531" y="23527"/>
                    </a:lnTo>
                    <a:lnTo>
                      <a:pt x="39052" y="23527"/>
                    </a:lnTo>
                    <a:lnTo>
                      <a:pt x="39052" y="122301"/>
                    </a:lnTo>
                    <a:lnTo>
                      <a:pt x="14573" y="122301"/>
                    </a:lnTo>
                    <a:close/>
                  </a:path>
                </a:pathLst>
              </a:custGeom>
              <a:solidFill>
                <a:srgbClr val="1D252D"/>
              </a:solidFill>
              <a:ln w="9525" cap="flat">
                <a:noFill/>
                <a:prstDash val="solid"/>
                <a:miter/>
              </a:ln>
            </p:spPr>
            <p:txBody>
              <a:bodyPr rtlCol="0" anchor="ctr"/>
              <a:lstStyle/>
              <a:p>
                <a:endParaRPr lang="en-GB" sz="1350"/>
              </a:p>
            </p:txBody>
          </p:sp>
          <p:sp>
            <p:nvSpPr>
              <p:cNvPr id="36" name="Freeform: Shape 35">
                <a:extLst>
                  <a:ext uri="{FF2B5EF4-FFF2-40B4-BE49-F238E27FC236}">
                    <a16:creationId xmlns:a16="http://schemas.microsoft.com/office/drawing/2014/main" id="{4E9C96D1-331A-D622-75D3-B3DA5B1CFEB5}"/>
                  </a:ext>
                </a:extLst>
              </p:cNvPr>
              <p:cNvSpPr/>
              <p:nvPr/>
            </p:nvSpPr>
            <p:spPr>
              <a:xfrm>
                <a:off x="2164651" y="1038891"/>
                <a:ext cx="59912" cy="122396"/>
              </a:xfrm>
              <a:custGeom>
                <a:avLst/>
                <a:gdLst>
                  <a:gd name="connsiteX0" fmla="*/ 0 w 59912"/>
                  <a:gd name="connsiteY0" fmla="*/ 0 h 122396"/>
                  <a:gd name="connsiteX1" fmla="*/ 37624 w 59912"/>
                  <a:gd name="connsiteY1" fmla="*/ 0 h 122396"/>
                  <a:gd name="connsiteX2" fmla="*/ 51530 w 59912"/>
                  <a:gd name="connsiteY2" fmla="*/ 4096 h 122396"/>
                  <a:gd name="connsiteX3" fmla="*/ 58198 w 59912"/>
                  <a:gd name="connsiteY3" fmla="*/ 15526 h 122396"/>
                  <a:gd name="connsiteX4" fmla="*/ 59912 w 59912"/>
                  <a:gd name="connsiteY4" fmla="*/ 34290 h 122396"/>
                  <a:gd name="connsiteX5" fmla="*/ 57245 w 59912"/>
                  <a:gd name="connsiteY5" fmla="*/ 50483 h 122396"/>
                  <a:gd name="connsiteX6" fmla="*/ 47815 w 59912"/>
                  <a:gd name="connsiteY6" fmla="*/ 58579 h 122396"/>
                  <a:gd name="connsiteX7" fmla="*/ 55817 w 59912"/>
                  <a:gd name="connsiteY7" fmla="*/ 64103 h 122396"/>
                  <a:gd name="connsiteX8" fmla="*/ 58293 w 59912"/>
                  <a:gd name="connsiteY8" fmla="*/ 76105 h 122396"/>
                  <a:gd name="connsiteX9" fmla="*/ 58007 w 59912"/>
                  <a:gd name="connsiteY9" fmla="*/ 122396 h 122396"/>
                  <a:gd name="connsiteX10" fmla="*/ 34099 w 59912"/>
                  <a:gd name="connsiteY10" fmla="*/ 122396 h 122396"/>
                  <a:gd name="connsiteX11" fmla="*/ 34099 w 59912"/>
                  <a:gd name="connsiteY11" fmla="*/ 74581 h 122396"/>
                  <a:gd name="connsiteX12" fmla="*/ 32099 w 59912"/>
                  <a:gd name="connsiteY12" fmla="*/ 68008 h 122396"/>
                  <a:gd name="connsiteX13" fmla="*/ 24860 w 59912"/>
                  <a:gd name="connsiteY13" fmla="*/ 66580 h 122396"/>
                  <a:gd name="connsiteX14" fmla="*/ 24860 w 59912"/>
                  <a:gd name="connsiteY14" fmla="*/ 122396 h 122396"/>
                  <a:gd name="connsiteX15" fmla="*/ 95 w 59912"/>
                  <a:gd name="connsiteY15" fmla="*/ 122396 h 122396"/>
                  <a:gd name="connsiteX16" fmla="*/ 95 w 59912"/>
                  <a:gd name="connsiteY16" fmla="*/ 95 h 122396"/>
                  <a:gd name="connsiteX17" fmla="*/ 30766 w 59912"/>
                  <a:gd name="connsiteY17" fmla="*/ 45244 h 122396"/>
                  <a:gd name="connsiteX18" fmla="*/ 35909 w 59912"/>
                  <a:gd name="connsiteY18" fmla="*/ 34100 h 122396"/>
                  <a:gd name="connsiteX19" fmla="*/ 35528 w 59912"/>
                  <a:gd name="connsiteY19" fmla="*/ 26860 h 122396"/>
                  <a:gd name="connsiteX20" fmla="*/ 34004 w 59912"/>
                  <a:gd name="connsiteY20" fmla="*/ 23527 h 122396"/>
                  <a:gd name="connsiteX21" fmla="*/ 30766 w 59912"/>
                  <a:gd name="connsiteY21" fmla="*/ 22574 h 122396"/>
                  <a:gd name="connsiteX22" fmla="*/ 25051 w 59912"/>
                  <a:gd name="connsiteY22" fmla="*/ 22574 h 122396"/>
                  <a:gd name="connsiteX23" fmla="*/ 25051 w 59912"/>
                  <a:gd name="connsiteY23" fmla="*/ 45244 h 122396"/>
                  <a:gd name="connsiteX24" fmla="*/ 30861 w 59912"/>
                  <a:gd name="connsiteY24" fmla="*/ 45244 h 122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9912" h="122396">
                    <a:moveTo>
                      <a:pt x="0" y="0"/>
                    </a:moveTo>
                    <a:lnTo>
                      <a:pt x="37624" y="0"/>
                    </a:lnTo>
                    <a:cubicBezTo>
                      <a:pt x="43624" y="0"/>
                      <a:pt x="48196" y="1333"/>
                      <a:pt x="51530" y="4096"/>
                    </a:cubicBezTo>
                    <a:cubicBezTo>
                      <a:pt x="54769" y="6763"/>
                      <a:pt x="57055" y="10573"/>
                      <a:pt x="58198" y="15526"/>
                    </a:cubicBezTo>
                    <a:cubicBezTo>
                      <a:pt x="59341" y="20383"/>
                      <a:pt x="59912" y="26670"/>
                      <a:pt x="59912" y="34290"/>
                    </a:cubicBezTo>
                    <a:cubicBezTo>
                      <a:pt x="59912" y="41243"/>
                      <a:pt x="59055" y="46672"/>
                      <a:pt x="57245" y="50483"/>
                    </a:cubicBezTo>
                    <a:cubicBezTo>
                      <a:pt x="55435" y="54293"/>
                      <a:pt x="52292" y="57055"/>
                      <a:pt x="47815" y="58579"/>
                    </a:cubicBezTo>
                    <a:cubicBezTo>
                      <a:pt x="51530" y="59341"/>
                      <a:pt x="54197" y="61151"/>
                      <a:pt x="55817" y="64103"/>
                    </a:cubicBezTo>
                    <a:cubicBezTo>
                      <a:pt x="57436" y="67056"/>
                      <a:pt x="58293" y="71057"/>
                      <a:pt x="58293" y="76105"/>
                    </a:cubicBezTo>
                    <a:lnTo>
                      <a:pt x="58007" y="122396"/>
                    </a:lnTo>
                    <a:lnTo>
                      <a:pt x="34099" y="122396"/>
                    </a:lnTo>
                    <a:lnTo>
                      <a:pt x="34099" y="74581"/>
                    </a:lnTo>
                    <a:cubicBezTo>
                      <a:pt x="34099" y="71152"/>
                      <a:pt x="33623" y="69152"/>
                      <a:pt x="32099" y="68008"/>
                    </a:cubicBezTo>
                    <a:cubicBezTo>
                      <a:pt x="30290" y="66675"/>
                      <a:pt x="28384" y="66580"/>
                      <a:pt x="24860" y="66580"/>
                    </a:cubicBezTo>
                    <a:lnTo>
                      <a:pt x="24860" y="122396"/>
                    </a:lnTo>
                    <a:lnTo>
                      <a:pt x="95" y="122396"/>
                    </a:lnTo>
                    <a:lnTo>
                      <a:pt x="95" y="95"/>
                    </a:lnTo>
                    <a:close/>
                    <a:moveTo>
                      <a:pt x="30766" y="45244"/>
                    </a:moveTo>
                    <a:cubicBezTo>
                      <a:pt x="34195" y="45244"/>
                      <a:pt x="35909" y="41529"/>
                      <a:pt x="35909" y="34100"/>
                    </a:cubicBezTo>
                    <a:cubicBezTo>
                      <a:pt x="35909" y="30861"/>
                      <a:pt x="35814" y="28480"/>
                      <a:pt x="35528" y="26860"/>
                    </a:cubicBezTo>
                    <a:cubicBezTo>
                      <a:pt x="35242" y="25241"/>
                      <a:pt x="34766" y="24098"/>
                      <a:pt x="34004" y="23527"/>
                    </a:cubicBezTo>
                    <a:cubicBezTo>
                      <a:pt x="33242" y="22955"/>
                      <a:pt x="32194" y="22574"/>
                      <a:pt x="30766" y="22574"/>
                    </a:cubicBezTo>
                    <a:lnTo>
                      <a:pt x="25051" y="22574"/>
                    </a:lnTo>
                    <a:lnTo>
                      <a:pt x="25051" y="45244"/>
                    </a:lnTo>
                    <a:lnTo>
                      <a:pt x="30861" y="45244"/>
                    </a:lnTo>
                    <a:close/>
                  </a:path>
                </a:pathLst>
              </a:custGeom>
              <a:solidFill>
                <a:srgbClr val="1D252D"/>
              </a:solidFill>
              <a:ln w="9525" cap="flat">
                <a:noFill/>
                <a:prstDash val="solid"/>
                <a:miter/>
              </a:ln>
            </p:spPr>
            <p:txBody>
              <a:bodyPr rtlCol="0" anchor="ctr"/>
              <a:lstStyle/>
              <a:p>
                <a:endParaRPr lang="en-GB" sz="1350"/>
              </a:p>
            </p:txBody>
          </p:sp>
          <p:sp>
            <p:nvSpPr>
              <p:cNvPr id="37" name="Freeform: Shape 36">
                <a:extLst>
                  <a:ext uri="{FF2B5EF4-FFF2-40B4-BE49-F238E27FC236}">
                    <a16:creationId xmlns:a16="http://schemas.microsoft.com/office/drawing/2014/main" id="{E07B68A2-4D01-02F7-0BBB-753E29362F29}"/>
                  </a:ext>
                </a:extLst>
              </p:cNvPr>
              <p:cNvSpPr/>
              <p:nvPr/>
            </p:nvSpPr>
            <p:spPr>
              <a:xfrm>
                <a:off x="2234660" y="1038891"/>
                <a:ext cx="50577" cy="122301"/>
              </a:xfrm>
              <a:custGeom>
                <a:avLst/>
                <a:gdLst>
                  <a:gd name="connsiteX0" fmla="*/ 95 w 50577"/>
                  <a:gd name="connsiteY0" fmla="*/ 122301 h 122301"/>
                  <a:gd name="connsiteX1" fmla="*/ 95 w 50577"/>
                  <a:gd name="connsiteY1" fmla="*/ 0 h 122301"/>
                  <a:gd name="connsiteX2" fmla="*/ 49054 w 50577"/>
                  <a:gd name="connsiteY2" fmla="*/ 0 h 122301"/>
                  <a:gd name="connsiteX3" fmla="*/ 49054 w 50577"/>
                  <a:gd name="connsiteY3" fmla="*/ 23622 h 122301"/>
                  <a:gd name="connsiteX4" fmla="*/ 24956 w 50577"/>
                  <a:gd name="connsiteY4" fmla="*/ 23622 h 122301"/>
                  <a:gd name="connsiteX5" fmla="*/ 24956 w 50577"/>
                  <a:gd name="connsiteY5" fmla="*/ 47434 h 122301"/>
                  <a:gd name="connsiteX6" fmla="*/ 48006 w 50577"/>
                  <a:gd name="connsiteY6" fmla="*/ 47434 h 122301"/>
                  <a:gd name="connsiteX7" fmla="*/ 48006 w 50577"/>
                  <a:gd name="connsiteY7" fmla="*/ 70485 h 122301"/>
                  <a:gd name="connsiteX8" fmla="*/ 24956 w 50577"/>
                  <a:gd name="connsiteY8" fmla="*/ 70485 h 122301"/>
                  <a:gd name="connsiteX9" fmla="*/ 24956 w 50577"/>
                  <a:gd name="connsiteY9" fmla="*/ 98489 h 122301"/>
                  <a:gd name="connsiteX10" fmla="*/ 50578 w 50577"/>
                  <a:gd name="connsiteY10" fmla="*/ 98489 h 122301"/>
                  <a:gd name="connsiteX11" fmla="*/ 50578 w 50577"/>
                  <a:gd name="connsiteY11" fmla="*/ 122301 h 122301"/>
                  <a:gd name="connsiteX12" fmla="*/ 0 w 50577"/>
                  <a:gd name="connsiteY12" fmla="*/ 122301 h 122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0577" h="122301">
                    <a:moveTo>
                      <a:pt x="95" y="122301"/>
                    </a:moveTo>
                    <a:lnTo>
                      <a:pt x="95" y="0"/>
                    </a:lnTo>
                    <a:lnTo>
                      <a:pt x="49054" y="0"/>
                    </a:lnTo>
                    <a:lnTo>
                      <a:pt x="49054" y="23622"/>
                    </a:lnTo>
                    <a:lnTo>
                      <a:pt x="24956" y="23622"/>
                    </a:lnTo>
                    <a:lnTo>
                      <a:pt x="24956" y="47434"/>
                    </a:lnTo>
                    <a:lnTo>
                      <a:pt x="48006" y="47434"/>
                    </a:lnTo>
                    <a:lnTo>
                      <a:pt x="48006" y="70485"/>
                    </a:lnTo>
                    <a:lnTo>
                      <a:pt x="24956" y="70485"/>
                    </a:lnTo>
                    <a:lnTo>
                      <a:pt x="24956" y="98489"/>
                    </a:lnTo>
                    <a:lnTo>
                      <a:pt x="50578" y="98489"/>
                    </a:lnTo>
                    <a:lnTo>
                      <a:pt x="50578" y="122301"/>
                    </a:lnTo>
                    <a:lnTo>
                      <a:pt x="0" y="122301"/>
                    </a:lnTo>
                    <a:close/>
                  </a:path>
                </a:pathLst>
              </a:custGeom>
              <a:solidFill>
                <a:srgbClr val="1D252D"/>
              </a:solidFill>
              <a:ln w="9525" cap="flat">
                <a:noFill/>
                <a:prstDash val="solid"/>
                <a:miter/>
              </a:ln>
            </p:spPr>
            <p:txBody>
              <a:bodyPr rtlCol="0" anchor="ctr"/>
              <a:lstStyle/>
              <a:p>
                <a:endParaRPr lang="en-GB" sz="1350"/>
              </a:p>
            </p:txBody>
          </p:sp>
          <p:sp>
            <p:nvSpPr>
              <p:cNvPr id="38" name="Freeform: Shape 37">
                <a:extLst>
                  <a:ext uri="{FF2B5EF4-FFF2-40B4-BE49-F238E27FC236}">
                    <a16:creationId xmlns:a16="http://schemas.microsoft.com/office/drawing/2014/main" id="{C7EE5488-534D-3CAC-71F5-407D3C54FD45}"/>
                  </a:ext>
                </a:extLst>
              </p:cNvPr>
              <p:cNvSpPr/>
              <p:nvPr/>
            </p:nvSpPr>
            <p:spPr>
              <a:xfrm>
                <a:off x="2310098" y="1129474"/>
                <a:ext cx="78200" cy="31527"/>
              </a:xfrm>
              <a:custGeom>
                <a:avLst/>
                <a:gdLst>
                  <a:gd name="connsiteX0" fmla="*/ 78105 w 78200"/>
                  <a:gd name="connsiteY0" fmla="*/ 31528 h 31527"/>
                  <a:gd name="connsiteX1" fmla="*/ 78105 w 78200"/>
                  <a:gd name="connsiteY1" fmla="*/ 15907 h 31527"/>
                  <a:gd name="connsiteX2" fmla="*/ 42386 w 78200"/>
                  <a:gd name="connsiteY2" fmla="*/ 15907 h 31527"/>
                  <a:gd name="connsiteX3" fmla="*/ 42386 w 78200"/>
                  <a:gd name="connsiteY3" fmla="*/ 762 h 31527"/>
                  <a:gd name="connsiteX4" fmla="*/ 27813 w 78200"/>
                  <a:gd name="connsiteY4" fmla="*/ 762 h 31527"/>
                  <a:gd name="connsiteX5" fmla="*/ 27813 w 78200"/>
                  <a:gd name="connsiteY5" fmla="*/ 15907 h 31527"/>
                  <a:gd name="connsiteX6" fmla="*/ 14764 w 78200"/>
                  <a:gd name="connsiteY6" fmla="*/ 15907 h 31527"/>
                  <a:gd name="connsiteX7" fmla="*/ 14764 w 78200"/>
                  <a:gd name="connsiteY7" fmla="*/ 0 h 31527"/>
                  <a:gd name="connsiteX8" fmla="*/ 0 w 78200"/>
                  <a:gd name="connsiteY8" fmla="*/ 0 h 31527"/>
                  <a:gd name="connsiteX9" fmla="*/ 0 w 78200"/>
                  <a:gd name="connsiteY9" fmla="*/ 31528 h 31527"/>
                  <a:gd name="connsiteX10" fmla="*/ 78200 w 78200"/>
                  <a:gd name="connsiteY10" fmla="*/ 31528 h 31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8200" h="31527">
                    <a:moveTo>
                      <a:pt x="78105" y="31528"/>
                    </a:moveTo>
                    <a:lnTo>
                      <a:pt x="78105" y="15907"/>
                    </a:lnTo>
                    <a:cubicBezTo>
                      <a:pt x="78105" y="15907"/>
                      <a:pt x="42386" y="15907"/>
                      <a:pt x="42386" y="15907"/>
                    </a:cubicBezTo>
                    <a:lnTo>
                      <a:pt x="42386" y="762"/>
                    </a:lnTo>
                    <a:cubicBezTo>
                      <a:pt x="42386" y="762"/>
                      <a:pt x="27813" y="762"/>
                      <a:pt x="27813" y="762"/>
                    </a:cubicBezTo>
                    <a:lnTo>
                      <a:pt x="27813" y="15907"/>
                    </a:lnTo>
                    <a:lnTo>
                      <a:pt x="14764" y="15907"/>
                    </a:lnTo>
                    <a:lnTo>
                      <a:pt x="14764" y="0"/>
                    </a:lnTo>
                    <a:cubicBezTo>
                      <a:pt x="14764" y="0"/>
                      <a:pt x="0" y="0"/>
                      <a:pt x="0" y="0"/>
                    </a:cubicBezTo>
                    <a:lnTo>
                      <a:pt x="0" y="31528"/>
                    </a:lnTo>
                    <a:cubicBezTo>
                      <a:pt x="0" y="31528"/>
                      <a:pt x="78200" y="31528"/>
                      <a:pt x="78200" y="31528"/>
                    </a:cubicBezTo>
                    <a:close/>
                  </a:path>
                </a:pathLst>
              </a:custGeom>
              <a:solidFill>
                <a:srgbClr val="1D252D"/>
              </a:solidFill>
              <a:ln w="9525" cap="flat">
                <a:noFill/>
                <a:prstDash val="solid"/>
                <a:miter/>
              </a:ln>
            </p:spPr>
            <p:txBody>
              <a:bodyPr rtlCol="0" anchor="ctr"/>
              <a:lstStyle/>
              <a:p>
                <a:endParaRPr lang="en-GB" sz="1350"/>
              </a:p>
            </p:txBody>
          </p:sp>
          <p:sp>
            <p:nvSpPr>
              <p:cNvPr id="39" name="Freeform: Shape 38">
                <a:extLst>
                  <a:ext uri="{FF2B5EF4-FFF2-40B4-BE49-F238E27FC236}">
                    <a16:creationId xmlns:a16="http://schemas.microsoft.com/office/drawing/2014/main" id="{E1AAA20F-038C-A308-2A72-7890EA05DD8D}"/>
                  </a:ext>
                </a:extLst>
              </p:cNvPr>
              <p:cNvSpPr/>
              <p:nvPr/>
            </p:nvSpPr>
            <p:spPr>
              <a:xfrm>
                <a:off x="2308669" y="1084230"/>
                <a:ext cx="80867" cy="39623"/>
              </a:xfrm>
              <a:custGeom>
                <a:avLst/>
                <a:gdLst>
                  <a:gd name="connsiteX0" fmla="*/ 0 w 80867"/>
                  <a:gd name="connsiteY0" fmla="*/ 20098 h 39623"/>
                  <a:gd name="connsiteX1" fmla="*/ 5144 w 80867"/>
                  <a:gd name="connsiteY1" fmla="*/ 34671 h 39623"/>
                  <a:gd name="connsiteX2" fmla="*/ 20288 w 80867"/>
                  <a:gd name="connsiteY2" fmla="*/ 39624 h 39623"/>
                  <a:gd name="connsiteX3" fmla="*/ 58960 w 80867"/>
                  <a:gd name="connsiteY3" fmla="*/ 39624 h 39623"/>
                  <a:gd name="connsiteX4" fmla="*/ 75152 w 80867"/>
                  <a:gd name="connsiteY4" fmla="*/ 34671 h 39623"/>
                  <a:gd name="connsiteX5" fmla="*/ 75152 w 80867"/>
                  <a:gd name="connsiteY5" fmla="*/ 34671 h 39623"/>
                  <a:gd name="connsiteX6" fmla="*/ 80867 w 80867"/>
                  <a:gd name="connsiteY6" fmla="*/ 19812 h 39623"/>
                  <a:gd name="connsiteX7" fmla="*/ 75152 w 80867"/>
                  <a:gd name="connsiteY7" fmla="*/ 4953 h 39623"/>
                  <a:gd name="connsiteX8" fmla="*/ 58960 w 80867"/>
                  <a:gd name="connsiteY8" fmla="*/ 0 h 39623"/>
                  <a:gd name="connsiteX9" fmla="*/ 20288 w 80867"/>
                  <a:gd name="connsiteY9" fmla="*/ 0 h 39623"/>
                  <a:gd name="connsiteX10" fmla="*/ 5144 w 80867"/>
                  <a:gd name="connsiteY10" fmla="*/ 5239 h 39623"/>
                  <a:gd name="connsiteX11" fmla="*/ 0 w 80867"/>
                  <a:gd name="connsiteY11" fmla="*/ 20098 h 39623"/>
                  <a:gd name="connsiteX12" fmla="*/ 66866 w 80867"/>
                  <a:gd name="connsiteY12" fmla="*/ 19812 h 39623"/>
                  <a:gd name="connsiteX13" fmla="*/ 64960 w 80867"/>
                  <a:gd name="connsiteY13" fmla="*/ 23432 h 39623"/>
                  <a:gd name="connsiteX14" fmla="*/ 59722 w 80867"/>
                  <a:gd name="connsiteY14" fmla="*/ 24289 h 39623"/>
                  <a:gd name="connsiteX15" fmla="*/ 20098 w 80867"/>
                  <a:gd name="connsiteY15" fmla="*/ 24289 h 39623"/>
                  <a:gd name="connsiteX16" fmla="*/ 13906 w 80867"/>
                  <a:gd name="connsiteY16" fmla="*/ 19717 h 39623"/>
                  <a:gd name="connsiteX17" fmla="*/ 15621 w 80867"/>
                  <a:gd name="connsiteY17" fmla="*/ 16288 h 39623"/>
                  <a:gd name="connsiteX18" fmla="*/ 19907 w 80867"/>
                  <a:gd name="connsiteY18" fmla="*/ 15526 h 39623"/>
                  <a:gd name="connsiteX19" fmla="*/ 59627 w 80867"/>
                  <a:gd name="connsiteY19" fmla="*/ 15526 h 39623"/>
                  <a:gd name="connsiteX20" fmla="*/ 64865 w 80867"/>
                  <a:gd name="connsiteY20" fmla="*/ 16288 h 39623"/>
                  <a:gd name="connsiteX21" fmla="*/ 64865 w 80867"/>
                  <a:gd name="connsiteY21" fmla="*/ 16288 h 39623"/>
                  <a:gd name="connsiteX22" fmla="*/ 66866 w 80867"/>
                  <a:gd name="connsiteY22" fmla="*/ 19717 h 39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0867" h="39623">
                    <a:moveTo>
                      <a:pt x="0" y="20098"/>
                    </a:moveTo>
                    <a:cubicBezTo>
                      <a:pt x="0" y="26480"/>
                      <a:pt x="1715" y="31337"/>
                      <a:pt x="5144" y="34671"/>
                    </a:cubicBezTo>
                    <a:cubicBezTo>
                      <a:pt x="8573" y="38005"/>
                      <a:pt x="13621" y="39624"/>
                      <a:pt x="20288" y="39624"/>
                    </a:cubicBezTo>
                    <a:lnTo>
                      <a:pt x="58960" y="39624"/>
                    </a:lnTo>
                    <a:cubicBezTo>
                      <a:pt x="65913" y="39624"/>
                      <a:pt x="71342" y="37909"/>
                      <a:pt x="75152" y="34671"/>
                    </a:cubicBezTo>
                    <a:lnTo>
                      <a:pt x="75152" y="34671"/>
                    </a:lnTo>
                    <a:cubicBezTo>
                      <a:pt x="78962" y="31432"/>
                      <a:pt x="80867" y="26194"/>
                      <a:pt x="80867" y="19812"/>
                    </a:cubicBezTo>
                    <a:cubicBezTo>
                      <a:pt x="80867" y="13430"/>
                      <a:pt x="78962" y="8287"/>
                      <a:pt x="75152" y="4953"/>
                    </a:cubicBezTo>
                    <a:cubicBezTo>
                      <a:pt x="71342" y="1619"/>
                      <a:pt x="65913" y="0"/>
                      <a:pt x="58960" y="0"/>
                    </a:cubicBezTo>
                    <a:lnTo>
                      <a:pt x="20288" y="0"/>
                    </a:lnTo>
                    <a:cubicBezTo>
                      <a:pt x="13621" y="0"/>
                      <a:pt x="8477" y="2000"/>
                      <a:pt x="5144" y="5239"/>
                    </a:cubicBezTo>
                    <a:cubicBezTo>
                      <a:pt x="1715" y="8572"/>
                      <a:pt x="0" y="13716"/>
                      <a:pt x="0" y="20098"/>
                    </a:cubicBezTo>
                    <a:close/>
                    <a:moveTo>
                      <a:pt x="66866" y="19812"/>
                    </a:moveTo>
                    <a:cubicBezTo>
                      <a:pt x="66866" y="21431"/>
                      <a:pt x="66199" y="22860"/>
                      <a:pt x="64960" y="23432"/>
                    </a:cubicBezTo>
                    <a:cubicBezTo>
                      <a:pt x="63722" y="24003"/>
                      <a:pt x="62008" y="24289"/>
                      <a:pt x="59722" y="24289"/>
                    </a:cubicBezTo>
                    <a:lnTo>
                      <a:pt x="20098" y="24289"/>
                    </a:lnTo>
                    <a:cubicBezTo>
                      <a:pt x="16002" y="24289"/>
                      <a:pt x="13906" y="22574"/>
                      <a:pt x="13906" y="19717"/>
                    </a:cubicBezTo>
                    <a:cubicBezTo>
                      <a:pt x="13906" y="18193"/>
                      <a:pt x="14478" y="16859"/>
                      <a:pt x="15621" y="16288"/>
                    </a:cubicBezTo>
                    <a:cubicBezTo>
                      <a:pt x="16764" y="15811"/>
                      <a:pt x="18193" y="15526"/>
                      <a:pt x="19907" y="15526"/>
                    </a:cubicBezTo>
                    <a:lnTo>
                      <a:pt x="59627" y="15526"/>
                    </a:lnTo>
                    <a:cubicBezTo>
                      <a:pt x="61817" y="15526"/>
                      <a:pt x="63627" y="15811"/>
                      <a:pt x="64865" y="16288"/>
                    </a:cubicBezTo>
                    <a:lnTo>
                      <a:pt x="64865" y="16288"/>
                    </a:lnTo>
                    <a:cubicBezTo>
                      <a:pt x="66199" y="16859"/>
                      <a:pt x="66866" y="18193"/>
                      <a:pt x="66866" y="19717"/>
                    </a:cubicBezTo>
                    <a:close/>
                  </a:path>
                </a:pathLst>
              </a:custGeom>
              <a:solidFill>
                <a:srgbClr val="1D252D"/>
              </a:solidFill>
              <a:ln w="9525" cap="flat">
                <a:noFill/>
                <a:prstDash val="solid"/>
                <a:miter/>
              </a:ln>
            </p:spPr>
            <p:txBody>
              <a:bodyPr rtlCol="0" anchor="ctr"/>
              <a:lstStyle/>
              <a:p>
                <a:endParaRPr lang="en-GB" sz="1350"/>
              </a:p>
            </p:txBody>
          </p:sp>
          <p:sp>
            <p:nvSpPr>
              <p:cNvPr id="40" name="Freeform: Shape 39">
                <a:extLst>
                  <a:ext uri="{FF2B5EF4-FFF2-40B4-BE49-F238E27FC236}">
                    <a16:creationId xmlns:a16="http://schemas.microsoft.com/office/drawing/2014/main" id="{32A3A5F5-15DD-410B-986C-23C5CF8FBF3F}"/>
                  </a:ext>
                </a:extLst>
              </p:cNvPr>
              <p:cNvSpPr/>
              <p:nvPr/>
            </p:nvSpPr>
            <p:spPr>
              <a:xfrm>
                <a:off x="2310098" y="1037748"/>
                <a:ext cx="78200" cy="40195"/>
              </a:xfrm>
              <a:custGeom>
                <a:avLst/>
                <a:gdLst>
                  <a:gd name="connsiteX0" fmla="*/ 37338 w 78200"/>
                  <a:gd name="connsiteY0" fmla="*/ 9811 h 40195"/>
                  <a:gd name="connsiteX1" fmla="*/ 32290 w 78200"/>
                  <a:gd name="connsiteY1" fmla="*/ 1810 h 40195"/>
                  <a:gd name="connsiteX2" fmla="*/ 21812 w 78200"/>
                  <a:gd name="connsiteY2" fmla="*/ 0 h 40195"/>
                  <a:gd name="connsiteX3" fmla="*/ 9716 w 78200"/>
                  <a:gd name="connsiteY3" fmla="*/ 1143 h 40195"/>
                  <a:gd name="connsiteX4" fmla="*/ 2572 w 78200"/>
                  <a:gd name="connsiteY4" fmla="*/ 5429 h 40195"/>
                  <a:gd name="connsiteX5" fmla="*/ 0 w 78200"/>
                  <a:gd name="connsiteY5" fmla="*/ 14383 h 40195"/>
                  <a:gd name="connsiteX6" fmla="*/ 0 w 78200"/>
                  <a:gd name="connsiteY6" fmla="*/ 40195 h 40195"/>
                  <a:gd name="connsiteX7" fmla="*/ 78200 w 78200"/>
                  <a:gd name="connsiteY7" fmla="*/ 40195 h 40195"/>
                  <a:gd name="connsiteX8" fmla="*/ 78200 w 78200"/>
                  <a:gd name="connsiteY8" fmla="*/ 24479 h 40195"/>
                  <a:gd name="connsiteX9" fmla="*/ 42863 w 78200"/>
                  <a:gd name="connsiteY9" fmla="*/ 24479 h 40195"/>
                  <a:gd name="connsiteX10" fmla="*/ 42863 w 78200"/>
                  <a:gd name="connsiteY10" fmla="*/ 21812 h 40195"/>
                  <a:gd name="connsiteX11" fmla="*/ 48673 w 78200"/>
                  <a:gd name="connsiteY11" fmla="*/ 16002 h 40195"/>
                  <a:gd name="connsiteX12" fmla="*/ 78200 w 78200"/>
                  <a:gd name="connsiteY12" fmla="*/ 16002 h 40195"/>
                  <a:gd name="connsiteX13" fmla="*/ 78200 w 78200"/>
                  <a:gd name="connsiteY13" fmla="*/ 857 h 40195"/>
                  <a:gd name="connsiteX14" fmla="*/ 49435 w 78200"/>
                  <a:gd name="connsiteY14" fmla="*/ 667 h 40195"/>
                  <a:gd name="connsiteX15" fmla="*/ 41910 w 78200"/>
                  <a:gd name="connsiteY15" fmla="*/ 2667 h 40195"/>
                  <a:gd name="connsiteX16" fmla="*/ 38195 w 78200"/>
                  <a:gd name="connsiteY16" fmla="*/ 9811 h 40195"/>
                  <a:gd name="connsiteX17" fmla="*/ 37433 w 78200"/>
                  <a:gd name="connsiteY17" fmla="*/ 9811 h 40195"/>
                  <a:gd name="connsiteX18" fmla="*/ 13906 w 78200"/>
                  <a:gd name="connsiteY18" fmla="*/ 24289 h 40195"/>
                  <a:gd name="connsiteX19" fmla="*/ 13906 w 78200"/>
                  <a:gd name="connsiteY19" fmla="*/ 20479 h 40195"/>
                  <a:gd name="connsiteX20" fmla="*/ 21717 w 78200"/>
                  <a:gd name="connsiteY20" fmla="*/ 15145 h 40195"/>
                  <a:gd name="connsiteX21" fmla="*/ 29527 w 78200"/>
                  <a:gd name="connsiteY21" fmla="*/ 20479 h 40195"/>
                  <a:gd name="connsiteX22" fmla="*/ 29527 w 78200"/>
                  <a:gd name="connsiteY22" fmla="*/ 24289 h 40195"/>
                  <a:gd name="connsiteX23" fmla="*/ 13811 w 78200"/>
                  <a:gd name="connsiteY23" fmla="*/ 24289 h 40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8200" h="40195">
                    <a:moveTo>
                      <a:pt x="37338" y="9811"/>
                    </a:moveTo>
                    <a:cubicBezTo>
                      <a:pt x="36576" y="6286"/>
                      <a:pt x="35528" y="3715"/>
                      <a:pt x="32290" y="1810"/>
                    </a:cubicBezTo>
                    <a:cubicBezTo>
                      <a:pt x="29908" y="476"/>
                      <a:pt x="26194" y="0"/>
                      <a:pt x="21812" y="0"/>
                    </a:cubicBezTo>
                    <a:cubicBezTo>
                      <a:pt x="16954" y="0"/>
                      <a:pt x="12764" y="381"/>
                      <a:pt x="9716" y="1143"/>
                    </a:cubicBezTo>
                    <a:cubicBezTo>
                      <a:pt x="6668" y="1905"/>
                      <a:pt x="4191" y="3334"/>
                      <a:pt x="2572" y="5429"/>
                    </a:cubicBezTo>
                    <a:cubicBezTo>
                      <a:pt x="857" y="7525"/>
                      <a:pt x="0" y="10477"/>
                      <a:pt x="0" y="14383"/>
                    </a:cubicBezTo>
                    <a:lnTo>
                      <a:pt x="0" y="40195"/>
                    </a:lnTo>
                    <a:cubicBezTo>
                      <a:pt x="0" y="40195"/>
                      <a:pt x="78200" y="40195"/>
                      <a:pt x="78200" y="40195"/>
                    </a:cubicBezTo>
                    <a:lnTo>
                      <a:pt x="78200" y="24479"/>
                    </a:lnTo>
                    <a:cubicBezTo>
                      <a:pt x="78200" y="24479"/>
                      <a:pt x="42863" y="24479"/>
                      <a:pt x="42863" y="24479"/>
                    </a:cubicBezTo>
                    <a:lnTo>
                      <a:pt x="42863" y="21812"/>
                    </a:lnTo>
                    <a:cubicBezTo>
                      <a:pt x="42863" y="18478"/>
                      <a:pt x="44387" y="16002"/>
                      <a:pt x="48673" y="16002"/>
                    </a:cubicBezTo>
                    <a:lnTo>
                      <a:pt x="78200" y="16002"/>
                    </a:lnTo>
                    <a:cubicBezTo>
                      <a:pt x="78200" y="16002"/>
                      <a:pt x="78200" y="857"/>
                      <a:pt x="78200" y="857"/>
                    </a:cubicBezTo>
                    <a:lnTo>
                      <a:pt x="49435" y="667"/>
                    </a:lnTo>
                    <a:cubicBezTo>
                      <a:pt x="46292" y="667"/>
                      <a:pt x="43529" y="1429"/>
                      <a:pt x="41910" y="2667"/>
                    </a:cubicBezTo>
                    <a:cubicBezTo>
                      <a:pt x="39719" y="4286"/>
                      <a:pt x="38767" y="6763"/>
                      <a:pt x="38195" y="9811"/>
                    </a:cubicBezTo>
                    <a:lnTo>
                      <a:pt x="37433" y="9811"/>
                    </a:lnTo>
                    <a:close/>
                    <a:moveTo>
                      <a:pt x="13906" y="24289"/>
                    </a:moveTo>
                    <a:lnTo>
                      <a:pt x="13906" y="20479"/>
                    </a:lnTo>
                    <a:cubicBezTo>
                      <a:pt x="13906" y="17621"/>
                      <a:pt x="14573" y="15145"/>
                      <a:pt x="21717" y="15145"/>
                    </a:cubicBezTo>
                    <a:cubicBezTo>
                      <a:pt x="28956" y="15145"/>
                      <a:pt x="29527" y="17716"/>
                      <a:pt x="29527" y="20479"/>
                    </a:cubicBezTo>
                    <a:lnTo>
                      <a:pt x="29527" y="24289"/>
                    </a:lnTo>
                    <a:lnTo>
                      <a:pt x="13811" y="24289"/>
                    </a:lnTo>
                    <a:close/>
                  </a:path>
                </a:pathLst>
              </a:custGeom>
              <a:solidFill>
                <a:srgbClr val="1D252D"/>
              </a:solidFill>
              <a:ln w="9525" cap="flat">
                <a:noFill/>
                <a:prstDash val="solid"/>
                <a:miter/>
              </a:ln>
            </p:spPr>
            <p:txBody>
              <a:bodyPr rtlCol="0" anchor="ctr"/>
              <a:lstStyle/>
              <a:p>
                <a:endParaRPr lang="en-GB" sz="1350"/>
              </a:p>
            </p:txBody>
          </p:sp>
        </p:grpSp>
      </p:grpSp>
      <p:grpSp>
        <p:nvGrpSpPr>
          <p:cNvPr id="920" name="Group 919">
            <a:extLst>
              <a:ext uri="{FF2B5EF4-FFF2-40B4-BE49-F238E27FC236}">
                <a16:creationId xmlns:a16="http://schemas.microsoft.com/office/drawing/2014/main" id="{306F22B9-97EB-D549-137A-A6D479F7AEDE}"/>
              </a:ext>
            </a:extLst>
          </p:cNvPr>
          <p:cNvGrpSpPr/>
          <p:nvPr userDrawn="1"/>
        </p:nvGrpSpPr>
        <p:grpSpPr>
          <a:xfrm>
            <a:off x="1635828" y="967343"/>
            <a:ext cx="5872345" cy="3323114"/>
            <a:chOff x="2054515" y="1365991"/>
            <a:chExt cx="7829793" cy="4430818"/>
          </a:xfrm>
        </p:grpSpPr>
        <p:grpSp>
          <p:nvGrpSpPr>
            <p:cNvPr id="918" name="Group 917">
              <a:extLst>
                <a:ext uri="{FF2B5EF4-FFF2-40B4-BE49-F238E27FC236}">
                  <a16:creationId xmlns:a16="http://schemas.microsoft.com/office/drawing/2014/main" id="{ADF1A305-97EA-4F43-C005-A92C20DB6875}"/>
                </a:ext>
              </a:extLst>
            </p:cNvPr>
            <p:cNvGrpSpPr/>
            <p:nvPr userDrawn="1"/>
          </p:nvGrpSpPr>
          <p:grpSpPr>
            <a:xfrm>
              <a:off x="2054515" y="1365991"/>
              <a:ext cx="7829793" cy="4430818"/>
              <a:chOff x="3010852" y="1733454"/>
              <a:chExt cx="6016370" cy="3404616"/>
            </a:xfrm>
          </p:grpSpPr>
          <p:sp>
            <p:nvSpPr>
              <p:cNvPr id="901" name="Freeform: Shape 900">
                <a:extLst>
                  <a:ext uri="{FF2B5EF4-FFF2-40B4-BE49-F238E27FC236}">
                    <a16:creationId xmlns:a16="http://schemas.microsoft.com/office/drawing/2014/main" id="{8EC748E5-70EF-1C4D-34C1-E6F4000485C1}"/>
                  </a:ext>
                </a:extLst>
              </p:cNvPr>
              <p:cNvSpPr/>
              <p:nvPr/>
            </p:nvSpPr>
            <p:spPr>
              <a:xfrm>
                <a:off x="3280409" y="1733454"/>
                <a:ext cx="5746813" cy="3058096"/>
              </a:xfrm>
              <a:custGeom>
                <a:avLst/>
                <a:gdLst>
                  <a:gd name="connsiteX0" fmla="*/ 61913 w 5746813"/>
                  <a:gd name="connsiteY0" fmla="*/ 66104 h 3058096"/>
                  <a:gd name="connsiteX1" fmla="*/ 5684997 w 5746813"/>
                  <a:gd name="connsiteY1" fmla="*/ 433007 h 3058096"/>
                  <a:gd name="connsiteX2" fmla="*/ 5684997 w 5746813"/>
                  <a:gd name="connsiteY2" fmla="*/ 2625471 h 3058096"/>
                  <a:gd name="connsiteX3" fmla="*/ 61913 w 5746813"/>
                  <a:gd name="connsiteY3" fmla="*/ 2992088 h 3058096"/>
                  <a:gd name="connsiteX4" fmla="*/ 61913 w 5746813"/>
                  <a:gd name="connsiteY4" fmla="*/ 66104 h 3058096"/>
                  <a:gd name="connsiteX5" fmla="*/ 0 w 5746813"/>
                  <a:gd name="connsiteY5" fmla="*/ 0 h 3058096"/>
                  <a:gd name="connsiteX6" fmla="*/ 0 w 5746813"/>
                  <a:gd name="connsiteY6" fmla="*/ 3058097 h 3058096"/>
                  <a:gd name="connsiteX7" fmla="*/ 5746814 w 5746813"/>
                  <a:gd name="connsiteY7" fmla="*/ 2683383 h 3058096"/>
                  <a:gd name="connsiteX8" fmla="*/ 5746814 w 5746813"/>
                  <a:gd name="connsiteY8" fmla="*/ 374904 h 3058096"/>
                  <a:gd name="connsiteX9" fmla="*/ 0 w 5746813"/>
                  <a:gd name="connsiteY9" fmla="*/ 0 h 3058096"/>
                  <a:gd name="connsiteX10" fmla="*/ 0 w 5746813"/>
                  <a:gd name="connsiteY10" fmla="*/ 0 h 3058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46813" h="3058096">
                    <a:moveTo>
                      <a:pt x="61913" y="66104"/>
                    </a:moveTo>
                    <a:lnTo>
                      <a:pt x="5684997" y="433007"/>
                    </a:lnTo>
                    <a:lnTo>
                      <a:pt x="5684997" y="2625471"/>
                    </a:lnTo>
                    <a:cubicBezTo>
                      <a:pt x="5684997" y="2625471"/>
                      <a:pt x="61913" y="2992088"/>
                      <a:pt x="61913" y="2992088"/>
                    </a:cubicBezTo>
                    <a:lnTo>
                      <a:pt x="61913" y="66104"/>
                    </a:lnTo>
                    <a:moveTo>
                      <a:pt x="0" y="0"/>
                    </a:moveTo>
                    <a:lnTo>
                      <a:pt x="0" y="3058097"/>
                    </a:lnTo>
                    <a:cubicBezTo>
                      <a:pt x="0" y="3058097"/>
                      <a:pt x="5746814" y="2683383"/>
                      <a:pt x="5746814" y="2683383"/>
                    </a:cubicBezTo>
                    <a:lnTo>
                      <a:pt x="5746814" y="374904"/>
                    </a:lnTo>
                    <a:cubicBezTo>
                      <a:pt x="5746814" y="374904"/>
                      <a:pt x="0" y="0"/>
                      <a:pt x="0" y="0"/>
                    </a:cubicBezTo>
                    <a:lnTo>
                      <a:pt x="0" y="0"/>
                    </a:lnTo>
                    <a:close/>
                  </a:path>
                </a:pathLst>
              </a:custGeom>
              <a:solidFill>
                <a:srgbClr val="78D64B"/>
              </a:solidFill>
              <a:ln w="9525" cap="flat">
                <a:noFill/>
                <a:prstDash val="solid"/>
                <a:miter/>
              </a:ln>
            </p:spPr>
            <p:txBody>
              <a:bodyPr rtlCol="0" anchor="ctr"/>
              <a:lstStyle/>
              <a:p>
                <a:endParaRPr lang="en-GB" sz="1350"/>
              </a:p>
            </p:txBody>
          </p:sp>
          <p:sp>
            <p:nvSpPr>
              <p:cNvPr id="902" name="Freeform: Shape 901">
                <a:extLst>
                  <a:ext uri="{FF2B5EF4-FFF2-40B4-BE49-F238E27FC236}">
                    <a16:creationId xmlns:a16="http://schemas.microsoft.com/office/drawing/2014/main" id="{6CF78B56-F626-C86B-D2D0-069C477FC393}"/>
                  </a:ext>
                </a:extLst>
              </p:cNvPr>
              <p:cNvSpPr/>
              <p:nvPr/>
            </p:nvSpPr>
            <p:spPr>
              <a:xfrm>
                <a:off x="3010852" y="2079879"/>
                <a:ext cx="5746813" cy="3058191"/>
              </a:xfrm>
              <a:custGeom>
                <a:avLst/>
                <a:gdLst>
                  <a:gd name="connsiteX0" fmla="*/ 61913 w 5746813"/>
                  <a:gd name="connsiteY0" fmla="*/ 66199 h 3058191"/>
                  <a:gd name="connsiteX1" fmla="*/ 5684997 w 5746813"/>
                  <a:gd name="connsiteY1" fmla="*/ 433102 h 3058191"/>
                  <a:gd name="connsiteX2" fmla="*/ 5684997 w 5746813"/>
                  <a:gd name="connsiteY2" fmla="*/ 2625566 h 3058191"/>
                  <a:gd name="connsiteX3" fmla="*/ 61913 w 5746813"/>
                  <a:gd name="connsiteY3" fmla="*/ 2992184 h 3058191"/>
                  <a:gd name="connsiteX4" fmla="*/ 61913 w 5746813"/>
                  <a:gd name="connsiteY4" fmla="*/ 66199 h 3058191"/>
                  <a:gd name="connsiteX5" fmla="*/ 0 w 5746813"/>
                  <a:gd name="connsiteY5" fmla="*/ 95 h 3058191"/>
                  <a:gd name="connsiteX6" fmla="*/ 0 w 5746813"/>
                  <a:gd name="connsiteY6" fmla="*/ 3058192 h 3058191"/>
                  <a:gd name="connsiteX7" fmla="*/ 5746814 w 5746813"/>
                  <a:gd name="connsiteY7" fmla="*/ 2683478 h 3058191"/>
                  <a:gd name="connsiteX8" fmla="*/ 5746814 w 5746813"/>
                  <a:gd name="connsiteY8" fmla="*/ 374999 h 3058191"/>
                  <a:gd name="connsiteX9" fmla="*/ 0 w 5746813"/>
                  <a:gd name="connsiteY9" fmla="*/ 0 h 3058191"/>
                  <a:gd name="connsiteX10" fmla="*/ 0 w 5746813"/>
                  <a:gd name="connsiteY10" fmla="*/ 0 h 3058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46813" h="3058191">
                    <a:moveTo>
                      <a:pt x="61913" y="66199"/>
                    </a:moveTo>
                    <a:lnTo>
                      <a:pt x="5684997" y="433102"/>
                    </a:lnTo>
                    <a:lnTo>
                      <a:pt x="5684997" y="2625566"/>
                    </a:lnTo>
                    <a:cubicBezTo>
                      <a:pt x="5684997" y="2625566"/>
                      <a:pt x="61913" y="2992184"/>
                      <a:pt x="61913" y="2992184"/>
                    </a:cubicBezTo>
                    <a:lnTo>
                      <a:pt x="61913" y="66199"/>
                    </a:lnTo>
                    <a:moveTo>
                      <a:pt x="0" y="95"/>
                    </a:moveTo>
                    <a:lnTo>
                      <a:pt x="0" y="3058192"/>
                    </a:lnTo>
                    <a:cubicBezTo>
                      <a:pt x="0" y="3058192"/>
                      <a:pt x="5746814" y="2683478"/>
                      <a:pt x="5746814" y="2683478"/>
                    </a:cubicBezTo>
                    <a:lnTo>
                      <a:pt x="5746814" y="374999"/>
                    </a:lnTo>
                    <a:cubicBezTo>
                      <a:pt x="5746814" y="374999"/>
                      <a:pt x="0" y="0"/>
                      <a:pt x="0" y="0"/>
                    </a:cubicBezTo>
                    <a:lnTo>
                      <a:pt x="0" y="0"/>
                    </a:lnTo>
                    <a:close/>
                  </a:path>
                </a:pathLst>
              </a:custGeom>
              <a:solidFill>
                <a:srgbClr val="4AC4B0"/>
              </a:solidFill>
              <a:ln w="9525" cap="flat">
                <a:noFill/>
                <a:prstDash val="solid"/>
                <a:miter/>
              </a:ln>
            </p:spPr>
            <p:txBody>
              <a:bodyPr rtlCol="0" anchor="ctr"/>
              <a:lstStyle/>
              <a:p>
                <a:endParaRPr lang="en-GB" sz="1350"/>
              </a:p>
            </p:txBody>
          </p:sp>
        </p:grpSp>
        <p:sp>
          <p:nvSpPr>
            <p:cNvPr id="904" name="TextBox 903">
              <a:extLst>
                <a:ext uri="{FF2B5EF4-FFF2-40B4-BE49-F238E27FC236}">
                  <a16:creationId xmlns:a16="http://schemas.microsoft.com/office/drawing/2014/main" id="{C37339F8-039C-8C54-D2F3-EC8B3A48BA3F}"/>
                </a:ext>
              </a:extLst>
            </p:cNvPr>
            <p:cNvSpPr txBox="1"/>
            <p:nvPr/>
          </p:nvSpPr>
          <p:spPr>
            <a:xfrm>
              <a:off x="3482883" y="3027433"/>
              <a:ext cx="4569933" cy="2031325"/>
            </a:xfrm>
            <a:prstGeom prst="rect">
              <a:avLst/>
            </a:prstGeom>
            <a:noFill/>
          </p:spPr>
          <p:txBody>
            <a:bodyPr wrap="square" rtlCol="0">
              <a:spAutoFit/>
            </a:bodyPr>
            <a:lstStyle/>
            <a:p>
              <a:pPr algn="l"/>
              <a:r>
                <a:rPr lang="en-GB" sz="4650" spc="0" baseline="0">
                  <a:ln/>
                  <a:solidFill>
                    <a:srgbClr val="1D252D"/>
                  </a:solidFill>
                  <a:latin typeface="Anton"/>
                  <a:sym typeface="Anton"/>
                  <a:rtl val="0"/>
                </a:rPr>
                <a:t>ANY QUESTIONS</a:t>
              </a:r>
            </a:p>
          </p:txBody>
        </p:sp>
        <p:grpSp>
          <p:nvGrpSpPr>
            <p:cNvPr id="905" name="Graphic 6">
              <a:extLst>
                <a:ext uri="{FF2B5EF4-FFF2-40B4-BE49-F238E27FC236}">
                  <a16:creationId xmlns:a16="http://schemas.microsoft.com/office/drawing/2014/main" id="{9EE289BB-AF75-94CC-6F4B-1539CC647581}"/>
                </a:ext>
              </a:extLst>
            </p:cNvPr>
            <p:cNvGrpSpPr/>
            <p:nvPr/>
          </p:nvGrpSpPr>
          <p:grpSpPr>
            <a:xfrm>
              <a:off x="8052816" y="3102081"/>
              <a:ext cx="409098" cy="748283"/>
              <a:chOff x="7640573" y="3054762"/>
              <a:chExt cx="409098" cy="748283"/>
            </a:xfrm>
          </p:grpSpPr>
          <p:sp>
            <p:nvSpPr>
              <p:cNvPr id="906" name="Freeform: Shape 905">
                <a:extLst>
                  <a:ext uri="{FF2B5EF4-FFF2-40B4-BE49-F238E27FC236}">
                    <a16:creationId xmlns:a16="http://schemas.microsoft.com/office/drawing/2014/main" id="{C5DF3005-067A-1E4D-3F28-FB30BC5D0EB2}"/>
                  </a:ext>
                </a:extLst>
              </p:cNvPr>
              <p:cNvSpPr/>
              <p:nvPr/>
            </p:nvSpPr>
            <p:spPr>
              <a:xfrm>
                <a:off x="7681150" y="3054762"/>
                <a:ext cx="368522" cy="523589"/>
              </a:xfrm>
              <a:custGeom>
                <a:avLst/>
                <a:gdLst>
                  <a:gd name="connsiteX0" fmla="*/ 31338 w 368522"/>
                  <a:gd name="connsiteY0" fmla="*/ 523589 h 523589"/>
                  <a:gd name="connsiteX1" fmla="*/ 31338 w 368522"/>
                  <a:gd name="connsiteY1" fmla="*/ 358711 h 523589"/>
                  <a:gd name="connsiteX2" fmla="*/ 116300 w 368522"/>
                  <a:gd name="connsiteY2" fmla="*/ 353568 h 523589"/>
                  <a:gd name="connsiteX3" fmla="*/ 174498 w 368522"/>
                  <a:gd name="connsiteY3" fmla="*/ 331756 h 523589"/>
                  <a:gd name="connsiteX4" fmla="*/ 208217 w 368522"/>
                  <a:gd name="connsiteY4" fmla="*/ 281464 h 523589"/>
                  <a:gd name="connsiteX5" fmla="*/ 219170 w 368522"/>
                  <a:gd name="connsiteY5" fmla="*/ 191071 h 523589"/>
                  <a:gd name="connsiteX6" fmla="*/ 212598 w 368522"/>
                  <a:gd name="connsiteY6" fmla="*/ 145923 h 523589"/>
                  <a:gd name="connsiteX7" fmla="*/ 182309 w 368522"/>
                  <a:gd name="connsiteY7" fmla="*/ 126492 h 523589"/>
                  <a:gd name="connsiteX8" fmla="*/ 157353 w 368522"/>
                  <a:gd name="connsiteY8" fmla="*/ 137350 h 523589"/>
                  <a:gd name="connsiteX9" fmla="*/ 147257 w 368522"/>
                  <a:gd name="connsiteY9" fmla="*/ 165068 h 523589"/>
                  <a:gd name="connsiteX10" fmla="*/ 145066 w 368522"/>
                  <a:gd name="connsiteY10" fmla="*/ 200120 h 523589"/>
                  <a:gd name="connsiteX11" fmla="*/ 145066 w 368522"/>
                  <a:gd name="connsiteY11" fmla="*/ 257937 h 523589"/>
                  <a:gd name="connsiteX12" fmla="*/ 0 w 368522"/>
                  <a:gd name="connsiteY12" fmla="*/ 257937 h 523589"/>
                  <a:gd name="connsiteX13" fmla="*/ 0 w 368522"/>
                  <a:gd name="connsiteY13" fmla="*/ 157353 h 523589"/>
                  <a:gd name="connsiteX14" fmla="*/ 50864 w 368522"/>
                  <a:gd name="connsiteY14" fmla="*/ 38671 h 523589"/>
                  <a:gd name="connsiteX15" fmla="*/ 182213 w 368522"/>
                  <a:gd name="connsiteY15" fmla="*/ 0 h 523589"/>
                  <a:gd name="connsiteX16" fmla="*/ 293370 w 368522"/>
                  <a:gd name="connsiteY16" fmla="*/ 25336 h 523589"/>
                  <a:gd name="connsiteX17" fmla="*/ 351282 w 368522"/>
                  <a:gd name="connsiteY17" fmla="*/ 99250 h 523589"/>
                  <a:gd name="connsiteX18" fmla="*/ 368522 w 368522"/>
                  <a:gd name="connsiteY18" fmla="*/ 217932 h 523589"/>
                  <a:gd name="connsiteX19" fmla="*/ 346139 w 368522"/>
                  <a:gd name="connsiteY19" fmla="*/ 340424 h 523589"/>
                  <a:gd name="connsiteX20" fmla="*/ 278130 w 368522"/>
                  <a:gd name="connsiteY20" fmla="*/ 425196 h 523589"/>
                  <a:gd name="connsiteX21" fmla="*/ 163259 w 368522"/>
                  <a:gd name="connsiteY21" fmla="*/ 456057 h 523589"/>
                  <a:gd name="connsiteX22" fmla="*/ 163259 w 368522"/>
                  <a:gd name="connsiteY22" fmla="*/ 523399 h 523589"/>
                  <a:gd name="connsiteX23" fmla="*/ 31338 w 368522"/>
                  <a:gd name="connsiteY23" fmla="*/ 523399 h 523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8522" h="523589">
                    <a:moveTo>
                      <a:pt x="31338" y="523589"/>
                    </a:moveTo>
                    <a:lnTo>
                      <a:pt x="31338" y="358711"/>
                    </a:lnTo>
                    <a:cubicBezTo>
                      <a:pt x="64294" y="358711"/>
                      <a:pt x="92679" y="356997"/>
                      <a:pt x="116300" y="353568"/>
                    </a:cubicBezTo>
                    <a:cubicBezTo>
                      <a:pt x="139922" y="350139"/>
                      <a:pt x="159354" y="342900"/>
                      <a:pt x="174498" y="331756"/>
                    </a:cubicBezTo>
                    <a:cubicBezTo>
                      <a:pt x="189738" y="320707"/>
                      <a:pt x="200883" y="303943"/>
                      <a:pt x="208217" y="281464"/>
                    </a:cubicBezTo>
                    <a:cubicBezTo>
                      <a:pt x="215551" y="258985"/>
                      <a:pt x="219170" y="228886"/>
                      <a:pt x="219170" y="191071"/>
                    </a:cubicBezTo>
                    <a:cubicBezTo>
                      <a:pt x="219170" y="173926"/>
                      <a:pt x="216980" y="158877"/>
                      <a:pt x="212598" y="145923"/>
                    </a:cubicBezTo>
                    <a:cubicBezTo>
                      <a:pt x="208217" y="132969"/>
                      <a:pt x="198120" y="126492"/>
                      <a:pt x="182309" y="126492"/>
                    </a:cubicBezTo>
                    <a:cubicBezTo>
                      <a:pt x="170974" y="126492"/>
                      <a:pt x="162592" y="130111"/>
                      <a:pt x="157353" y="137350"/>
                    </a:cubicBezTo>
                    <a:cubicBezTo>
                      <a:pt x="152115" y="144589"/>
                      <a:pt x="148686" y="153924"/>
                      <a:pt x="147257" y="165068"/>
                    </a:cubicBezTo>
                    <a:cubicBezTo>
                      <a:pt x="145828" y="176308"/>
                      <a:pt x="145066" y="188023"/>
                      <a:pt x="145066" y="200120"/>
                    </a:cubicBezTo>
                    <a:lnTo>
                      <a:pt x="145066" y="257937"/>
                    </a:lnTo>
                    <a:lnTo>
                      <a:pt x="0" y="257937"/>
                    </a:lnTo>
                    <a:lnTo>
                      <a:pt x="0" y="157353"/>
                    </a:lnTo>
                    <a:cubicBezTo>
                      <a:pt x="0" y="104013"/>
                      <a:pt x="16955" y="64389"/>
                      <a:pt x="50864" y="38671"/>
                    </a:cubicBezTo>
                    <a:cubicBezTo>
                      <a:pt x="84773" y="12954"/>
                      <a:pt x="128588" y="0"/>
                      <a:pt x="182213" y="0"/>
                    </a:cubicBezTo>
                    <a:cubicBezTo>
                      <a:pt x="229267" y="0"/>
                      <a:pt x="266319" y="8477"/>
                      <a:pt x="293370" y="25336"/>
                    </a:cubicBezTo>
                    <a:cubicBezTo>
                      <a:pt x="320516" y="42291"/>
                      <a:pt x="339757" y="66865"/>
                      <a:pt x="351282" y="99250"/>
                    </a:cubicBezTo>
                    <a:cubicBezTo>
                      <a:pt x="362808" y="131635"/>
                      <a:pt x="368522" y="171164"/>
                      <a:pt x="368522" y="217932"/>
                    </a:cubicBezTo>
                    <a:cubicBezTo>
                      <a:pt x="368522" y="264700"/>
                      <a:pt x="361093" y="304419"/>
                      <a:pt x="346139" y="340424"/>
                    </a:cubicBezTo>
                    <a:cubicBezTo>
                      <a:pt x="331184" y="376333"/>
                      <a:pt x="308515" y="404622"/>
                      <a:pt x="278130" y="425196"/>
                    </a:cubicBezTo>
                    <a:cubicBezTo>
                      <a:pt x="247745" y="445770"/>
                      <a:pt x="209455" y="456057"/>
                      <a:pt x="163259" y="456057"/>
                    </a:cubicBezTo>
                    <a:lnTo>
                      <a:pt x="163259" y="523399"/>
                    </a:lnTo>
                    <a:lnTo>
                      <a:pt x="31338" y="523399"/>
                    </a:lnTo>
                    <a:close/>
                  </a:path>
                </a:pathLst>
              </a:custGeom>
              <a:solidFill>
                <a:srgbClr val="1D252D"/>
              </a:solidFill>
              <a:ln w="9525" cap="flat">
                <a:noFill/>
                <a:prstDash val="solid"/>
                <a:miter/>
              </a:ln>
            </p:spPr>
            <p:txBody>
              <a:bodyPr rtlCol="0" anchor="ctr"/>
              <a:lstStyle/>
              <a:p>
                <a:endParaRPr lang="en-GB" sz="1350"/>
              </a:p>
            </p:txBody>
          </p:sp>
          <p:grpSp>
            <p:nvGrpSpPr>
              <p:cNvPr id="907" name="Graphic 6">
                <a:extLst>
                  <a:ext uri="{FF2B5EF4-FFF2-40B4-BE49-F238E27FC236}">
                    <a16:creationId xmlns:a16="http://schemas.microsoft.com/office/drawing/2014/main" id="{B642C7B5-A917-9448-2F71-5967EA640229}"/>
                  </a:ext>
                </a:extLst>
              </p:cNvPr>
              <p:cNvGrpSpPr/>
              <p:nvPr/>
            </p:nvGrpSpPr>
            <p:grpSpPr>
              <a:xfrm>
                <a:off x="7640573" y="3525107"/>
                <a:ext cx="277940" cy="277939"/>
                <a:chOff x="7640573" y="3525107"/>
                <a:chExt cx="277940" cy="277939"/>
              </a:xfrm>
              <a:solidFill>
                <a:srgbClr val="4AC4B0"/>
              </a:solidFill>
            </p:grpSpPr>
            <p:sp>
              <p:nvSpPr>
                <p:cNvPr id="908" name="Freeform: Shape 907">
                  <a:extLst>
                    <a:ext uri="{FF2B5EF4-FFF2-40B4-BE49-F238E27FC236}">
                      <a16:creationId xmlns:a16="http://schemas.microsoft.com/office/drawing/2014/main" id="{67F08A2D-3735-BBCA-98E3-506E965DE5A5}"/>
                    </a:ext>
                  </a:extLst>
                </p:cNvPr>
                <p:cNvSpPr/>
                <p:nvPr/>
              </p:nvSpPr>
              <p:spPr>
                <a:xfrm>
                  <a:off x="7640573" y="3525107"/>
                  <a:ext cx="277940" cy="277939"/>
                </a:xfrm>
                <a:custGeom>
                  <a:avLst/>
                  <a:gdLst>
                    <a:gd name="connsiteX0" fmla="*/ 138970 w 277940"/>
                    <a:gd name="connsiteY0" fmla="*/ 277939 h 277939"/>
                    <a:gd name="connsiteX1" fmla="*/ 0 w 277940"/>
                    <a:gd name="connsiteY1" fmla="*/ 138970 h 277939"/>
                    <a:gd name="connsiteX2" fmla="*/ 138970 w 277940"/>
                    <a:gd name="connsiteY2" fmla="*/ 0 h 277939"/>
                    <a:gd name="connsiteX3" fmla="*/ 277940 w 277940"/>
                    <a:gd name="connsiteY3" fmla="*/ 138970 h 277939"/>
                    <a:gd name="connsiteX4" fmla="*/ 138970 w 277940"/>
                    <a:gd name="connsiteY4" fmla="*/ 277939 h 277939"/>
                    <a:gd name="connsiteX5" fmla="*/ 138970 w 277940"/>
                    <a:gd name="connsiteY5" fmla="*/ 21146 h 277939"/>
                    <a:gd name="connsiteX6" fmla="*/ 21146 w 277940"/>
                    <a:gd name="connsiteY6" fmla="*/ 138970 h 277939"/>
                    <a:gd name="connsiteX7" fmla="*/ 138970 w 277940"/>
                    <a:gd name="connsiteY7" fmla="*/ 256794 h 277939"/>
                    <a:gd name="connsiteX8" fmla="*/ 256794 w 277940"/>
                    <a:gd name="connsiteY8" fmla="*/ 138970 h 277939"/>
                    <a:gd name="connsiteX9" fmla="*/ 138970 w 277940"/>
                    <a:gd name="connsiteY9" fmla="*/ 21146 h 277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7940" h="277939">
                      <a:moveTo>
                        <a:pt x="138970" y="277939"/>
                      </a:moveTo>
                      <a:cubicBezTo>
                        <a:pt x="62389" y="277939"/>
                        <a:pt x="0" y="215646"/>
                        <a:pt x="0" y="138970"/>
                      </a:cubicBezTo>
                      <a:cubicBezTo>
                        <a:pt x="0" y="62294"/>
                        <a:pt x="62294" y="0"/>
                        <a:pt x="138970" y="0"/>
                      </a:cubicBezTo>
                      <a:cubicBezTo>
                        <a:pt x="215646" y="0"/>
                        <a:pt x="277940" y="62294"/>
                        <a:pt x="277940" y="138970"/>
                      </a:cubicBezTo>
                      <a:cubicBezTo>
                        <a:pt x="277940" y="215646"/>
                        <a:pt x="215646" y="277939"/>
                        <a:pt x="138970" y="277939"/>
                      </a:cubicBezTo>
                      <a:close/>
                      <a:moveTo>
                        <a:pt x="138970" y="21146"/>
                      </a:moveTo>
                      <a:cubicBezTo>
                        <a:pt x="74009" y="21146"/>
                        <a:pt x="21146" y="74009"/>
                        <a:pt x="21146" y="138970"/>
                      </a:cubicBezTo>
                      <a:cubicBezTo>
                        <a:pt x="21146" y="203930"/>
                        <a:pt x="74009" y="256794"/>
                        <a:pt x="138970" y="256794"/>
                      </a:cubicBezTo>
                      <a:cubicBezTo>
                        <a:pt x="203931" y="256794"/>
                        <a:pt x="256794" y="203930"/>
                        <a:pt x="256794" y="138970"/>
                      </a:cubicBezTo>
                      <a:cubicBezTo>
                        <a:pt x="256794" y="74009"/>
                        <a:pt x="203931" y="21146"/>
                        <a:pt x="138970" y="21146"/>
                      </a:cubicBezTo>
                      <a:close/>
                    </a:path>
                  </a:pathLst>
                </a:custGeom>
                <a:solidFill>
                  <a:srgbClr val="4AC4B0"/>
                </a:solidFill>
                <a:ln w="9525" cap="flat">
                  <a:noFill/>
                  <a:prstDash val="solid"/>
                  <a:miter/>
                </a:ln>
              </p:spPr>
              <p:txBody>
                <a:bodyPr rtlCol="0" anchor="ctr"/>
                <a:lstStyle/>
                <a:p>
                  <a:endParaRPr lang="en-GB" sz="1350"/>
                </a:p>
              </p:txBody>
            </p:sp>
            <p:sp>
              <p:nvSpPr>
                <p:cNvPr id="916" name="Freeform: Shape 915">
                  <a:extLst>
                    <a:ext uri="{FF2B5EF4-FFF2-40B4-BE49-F238E27FC236}">
                      <a16:creationId xmlns:a16="http://schemas.microsoft.com/office/drawing/2014/main" id="{CA48B086-D693-1EB1-FDE0-8EFE6CFD1115}"/>
                    </a:ext>
                  </a:extLst>
                </p:cNvPr>
                <p:cNvSpPr/>
                <p:nvPr/>
              </p:nvSpPr>
              <p:spPr>
                <a:xfrm>
                  <a:off x="7685436" y="3569969"/>
                  <a:ext cx="188214" cy="188214"/>
                </a:xfrm>
                <a:custGeom>
                  <a:avLst/>
                  <a:gdLst>
                    <a:gd name="connsiteX0" fmla="*/ 94107 w 188214"/>
                    <a:gd name="connsiteY0" fmla="*/ 188214 h 188214"/>
                    <a:gd name="connsiteX1" fmla="*/ 0 w 188214"/>
                    <a:gd name="connsiteY1" fmla="*/ 94107 h 188214"/>
                    <a:gd name="connsiteX2" fmla="*/ 94107 w 188214"/>
                    <a:gd name="connsiteY2" fmla="*/ 0 h 188214"/>
                    <a:gd name="connsiteX3" fmla="*/ 188214 w 188214"/>
                    <a:gd name="connsiteY3" fmla="*/ 94107 h 188214"/>
                    <a:gd name="connsiteX4" fmla="*/ 94107 w 188214"/>
                    <a:gd name="connsiteY4" fmla="*/ 188214 h 188214"/>
                    <a:gd name="connsiteX5" fmla="*/ 94107 w 188214"/>
                    <a:gd name="connsiteY5" fmla="*/ 21241 h 188214"/>
                    <a:gd name="connsiteX6" fmla="*/ 21146 w 188214"/>
                    <a:gd name="connsiteY6" fmla="*/ 94202 h 188214"/>
                    <a:gd name="connsiteX7" fmla="*/ 94107 w 188214"/>
                    <a:gd name="connsiteY7" fmla="*/ 167164 h 188214"/>
                    <a:gd name="connsiteX8" fmla="*/ 167068 w 188214"/>
                    <a:gd name="connsiteY8" fmla="*/ 94202 h 188214"/>
                    <a:gd name="connsiteX9" fmla="*/ 94107 w 188214"/>
                    <a:gd name="connsiteY9" fmla="*/ 21241 h 188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8214" h="188214">
                      <a:moveTo>
                        <a:pt x="94107" y="188214"/>
                      </a:moveTo>
                      <a:cubicBezTo>
                        <a:pt x="42196" y="188214"/>
                        <a:pt x="0" y="146018"/>
                        <a:pt x="0" y="94107"/>
                      </a:cubicBezTo>
                      <a:cubicBezTo>
                        <a:pt x="0" y="42196"/>
                        <a:pt x="42196" y="0"/>
                        <a:pt x="94107" y="0"/>
                      </a:cubicBezTo>
                      <a:cubicBezTo>
                        <a:pt x="146018" y="0"/>
                        <a:pt x="188214" y="42196"/>
                        <a:pt x="188214" y="94107"/>
                      </a:cubicBezTo>
                      <a:cubicBezTo>
                        <a:pt x="188214" y="146018"/>
                        <a:pt x="146018" y="188214"/>
                        <a:pt x="94107" y="188214"/>
                      </a:cubicBezTo>
                      <a:close/>
                      <a:moveTo>
                        <a:pt x="94107" y="21241"/>
                      </a:moveTo>
                      <a:cubicBezTo>
                        <a:pt x="53912" y="21241"/>
                        <a:pt x="21146" y="54007"/>
                        <a:pt x="21146" y="94202"/>
                      </a:cubicBezTo>
                      <a:cubicBezTo>
                        <a:pt x="21146" y="134398"/>
                        <a:pt x="53912" y="167164"/>
                        <a:pt x="94107" y="167164"/>
                      </a:cubicBezTo>
                      <a:cubicBezTo>
                        <a:pt x="134302" y="167164"/>
                        <a:pt x="167068" y="134398"/>
                        <a:pt x="167068" y="94202"/>
                      </a:cubicBezTo>
                      <a:cubicBezTo>
                        <a:pt x="167068" y="54007"/>
                        <a:pt x="134302" y="21241"/>
                        <a:pt x="94107" y="21241"/>
                      </a:cubicBezTo>
                      <a:close/>
                    </a:path>
                  </a:pathLst>
                </a:custGeom>
                <a:solidFill>
                  <a:srgbClr val="4AC4B0"/>
                </a:solidFill>
                <a:ln w="9525" cap="flat">
                  <a:noFill/>
                  <a:prstDash val="solid"/>
                  <a:miter/>
                </a:ln>
              </p:spPr>
              <p:txBody>
                <a:bodyPr rtlCol="0" anchor="ctr"/>
                <a:lstStyle/>
                <a:p>
                  <a:endParaRPr lang="en-GB" sz="1350"/>
                </a:p>
              </p:txBody>
            </p:sp>
            <p:sp>
              <p:nvSpPr>
                <p:cNvPr id="917" name="Freeform: Shape 916">
                  <a:extLst>
                    <a:ext uri="{FF2B5EF4-FFF2-40B4-BE49-F238E27FC236}">
                      <a16:creationId xmlns:a16="http://schemas.microsoft.com/office/drawing/2014/main" id="{776EE69C-7DB5-D873-87ED-E23F7D16349A}"/>
                    </a:ext>
                  </a:extLst>
                </p:cNvPr>
                <p:cNvSpPr/>
                <p:nvPr/>
              </p:nvSpPr>
              <p:spPr>
                <a:xfrm>
                  <a:off x="7730395" y="3615023"/>
                  <a:ext cx="98297" cy="98298"/>
                </a:xfrm>
                <a:custGeom>
                  <a:avLst/>
                  <a:gdLst>
                    <a:gd name="connsiteX0" fmla="*/ 49149 w 98297"/>
                    <a:gd name="connsiteY0" fmla="*/ 98298 h 98298"/>
                    <a:gd name="connsiteX1" fmla="*/ 0 w 98297"/>
                    <a:gd name="connsiteY1" fmla="*/ 49149 h 98298"/>
                    <a:gd name="connsiteX2" fmla="*/ 49149 w 98297"/>
                    <a:gd name="connsiteY2" fmla="*/ 0 h 98298"/>
                    <a:gd name="connsiteX3" fmla="*/ 98297 w 98297"/>
                    <a:gd name="connsiteY3" fmla="*/ 49149 h 98298"/>
                    <a:gd name="connsiteX4" fmla="*/ 49149 w 98297"/>
                    <a:gd name="connsiteY4" fmla="*/ 98298 h 98298"/>
                    <a:gd name="connsiteX5" fmla="*/ 49149 w 98297"/>
                    <a:gd name="connsiteY5" fmla="*/ 21050 h 98298"/>
                    <a:gd name="connsiteX6" fmla="*/ 21050 w 98297"/>
                    <a:gd name="connsiteY6" fmla="*/ 49149 h 98298"/>
                    <a:gd name="connsiteX7" fmla="*/ 49149 w 98297"/>
                    <a:gd name="connsiteY7" fmla="*/ 77248 h 98298"/>
                    <a:gd name="connsiteX8" fmla="*/ 77248 w 98297"/>
                    <a:gd name="connsiteY8" fmla="*/ 49149 h 98298"/>
                    <a:gd name="connsiteX9" fmla="*/ 49149 w 98297"/>
                    <a:gd name="connsiteY9" fmla="*/ 21050 h 98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8297" h="98298">
                      <a:moveTo>
                        <a:pt x="49149" y="98298"/>
                      </a:moveTo>
                      <a:cubicBezTo>
                        <a:pt x="22003" y="98298"/>
                        <a:pt x="0" y="76200"/>
                        <a:pt x="0" y="49149"/>
                      </a:cubicBezTo>
                      <a:cubicBezTo>
                        <a:pt x="0" y="22098"/>
                        <a:pt x="22097" y="0"/>
                        <a:pt x="49149" y="0"/>
                      </a:cubicBezTo>
                      <a:cubicBezTo>
                        <a:pt x="76200" y="0"/>
                        <a:pt x="98297" y="22098"/>
                        <a:pt x="98297" y="49149"/>
                      </a:cubicBezTo>
                      <a:cubicBezTo>
                        <a:pt x="98297" y="76200"/>
                        <a:pt x="76200" y="98298"/>
                        <a:pt x="49149" y="98298"/>
                      </a:cubicBezTo>
                      <a:close/>
                      <a:moveTo>
                        <a:pt x="49149" y="21050"/>
                      </a:moveTo>
                      <a:cubicBezTo>
                        <a:pt x="33718" y="21050"/>
                        <a:pt x="21050" y="33623"/>
                        <a:pt x="21050" y="49149"/>
                      </a:cubicBezTo>
                      <a:cubicBezTo>
                        <a:pt x="21050" y="64675"/>
                        <a:pt x="33623" y="77248"/>
                        <a:pt x="49149" y="77248"/>
                      </a:cubicBezTo>
                      <a:cubicBezTo>
                        <a:pt x="64675" y="77248"/>
                        <a:pt x="77248" y="64675"/>
                        <a:pt x="77248" y="49149"/>
                      </a:cubicBezTo>
                      <a:cubicBezTo>
                        <a:pt x="77248" y="33623"/>
                        <a:pt x="64675" y="21050"/>
                        <a:pt x="49149" y="21050"/>
                      </a:cubicBezTo>
                      <a:close/>
                    </a:path>
                  </a:pathLst>
                </a:custGeom>
                <a:solidFill>
                  <a:srgbClr val="4AC4B0"/>
                </a:solidFill>
                <a:ln w="9525" cap="flat">
                  <a:noFill/>
                  <a:prstDash val="solid"/>
                  <a:miter/>
                </a:ln>
              </p:spPr>
              <p:txBody>
                <a:bodyPr rtlCol="0" anchor="ctr"/>
                <a:lstStyle/>
                <a:p>
                  <a:endParaRPr lang="en-GB" sz="1350"/>
                </a:p>
              </p:txBody>
            </p:sp>
          </p:grpSp>
        </p:grpSp>
      </p:grpSp>
    </p:spTree>
    <p:extLst>
      <p:ext uri="{BB962C8B-B14F-4D97-AF65-F5344CB8AC3E}">
        <p14:creationId xmlns:p14="http://schemas.microsoft.com/office/powerpoint/2010/main" val="151845266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7_Section Header">
    <p:spTree>
      <p:nvGrpSpPr>
        <p:cNvPr id="1" name=""/>
        <p:cNvGrpSpPr/>
        <p:nvPr/>
      </p:nvGrpSpPr>
      <p:grpSpPr>
        <a:xfrm>
          <a:off x="0" y="0"/>
          <a:ext cx="0" cy="0"/>
          <a:chOff x="0" y="0"/>
          <a:chExt cx="0" cy="0"/>
        </a:xfrm>
      </p:grpSpPr>
      <p:grpSp>
        <p:nvGrpSpPr>
          <p:cNvPr id="10" name="Graphic 7">
            <a:extLst>
              <a:ext uri="{FF2B5EF4-FFF2-40B4-BE49-F238E27FC236}">
                <a16:creationId xmlns:a16="http://schemas.microsoft.com/office/drawing/2014/main" id="{61591AE1-2D52-BBCA-AB5C-BF844C5327B3}"/>
              </a:ext>
            </a:extLst>
          </p:cNvPr>
          <p:cNvGrpSpPr/>
          <p:nvPr/>
        </p:nvGrpSpPr>
        <p:grpSpPr>
          <a:xfrm>
            <a:off x="7919346" y="186380"/>
            <a:ext cx="1057205" cy="1056632"/>
            <a:chOff x="9351264" y="1191482"/>
            <a:chExt cx="1055369" cy="1054798"/>
          </a:xfrm>
        </p:grpSpPr>
        <p:grpSp>
          <p:nvGrpSpPr>
            <p:cNvPr id="41" name="Graphic 7">
              <a:extLst>
                <a:ext uri="{FF2B5EF4-FFF2-40B4-BE49-F238E27FC236}">
                  <a16:creationId xmlns:a16="http://schemas.microsoft.com/office/drawing/2014/main" id="{6AD850BE-B04F-D9EF-B0B9-7F9DEA3EB1C9}"/>
                </a:ext>
              </a:extLst>
            </p:cNvPr>
            <p:cNvGrpSpPr/>
            <p:nvPr/>
          </p:nvGrpSpPr>
          <p:grpSpPr>
            <a:xfrm>
              <a:off x="9562813" y="1801749"/>
              <a:ext cx="841819" cy="444531"/>
              <a:chOff x="9562813" y="1801749"/>
              <a:chExt cx="841819" cy="444531"/>
            </a:xfrm>
          </p:grpSpPr>
          <p:sp>
            <p:nvSpPr>
              <p:cNvPr id="42" name="Freeform: Shape 41">
                <a:extLst>
                  <a:ext uri="{FF2B5EF4-FFF2-40B4-BE49-F238E27FC236}">
                    <a16:creationId xmlns:a16="http://schemas.microsoft.com/office/drawing/2014/main" id="{BEE7E1F4-092D-D0DF-C266-34DCE71180F6}"/>
                  </a:ext>
                </a:extLst>
              </p:cNvPr>
              <p:cNvSpPr/>
              <p:nvPr/>
            </p:nvSpPr>
            <p:spPr>
              <a:xfrm>
                <a:off x="9562813" y="1801749"/>
                <a:ext cx="841819" cy="444531"/>
              </a:xfrm>
              <a:custGeom>
                <a:avLst/>
                <a:gdLst>
                  <a:gd name="connsiteX0" fmla="*/ 841820 w 841819"/>
                  <a:gd name="connsiteY0" fmla="*/ 0 h 444531"/>
                  <a:gd name="connsiteX1" fmla="*/ 0 w 841819"/>
                  <a:gd name="connsiteY1" fmla="*/ 55531 h 444531"/>
                  <a:gd name="connsiteX2" fmla="*/ 0 w 841819"/>
                  <a:gd name="connsiteY2" fmla="*/ 389382 h 444531"/>
                  <a:gd name="connsiteX3" fmla="*/ 841820 w 841819"/>
                  <a:gd name="connsiteY3" fmla="*/ 444532 h 444531"/>
                  <a:gd name="connsiteX4" fmla="*/ 841820 w 841819"/>
                  <a:gd name="connsiteY4" fmla="*/ 0 h 4445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1819" h="444531">
                    <a:moveTo>
                      <a:pt x="841820" y="0"/>
                    </a:moveTo>
                    <a:lnTo>
                      <a:pt x="0" y="55531"/>
                    </a:lnTo>
                    <a:lnTo>
                      <a:pt x="0" y="389382"/>
                    </a:lnTo>
                    <a:lnTo>
                      <a:pt x="841820" y="444532"/>
                    </a:lnTo>
                    <a:lnTo>
                      <a:pt x="841820" y="0"/>
                    </a:lnTo>
                    <a:close/>
                  </a:path>
                </a:pathLst>
              </a:custGeom>
              <a:solidFill>
                <a:srgbClr val="78D64B"/>
              </a:solidFill>
              <a:ln w="9525" cap="flat">
                <a:noFill/>
                <a:prstDash val="solid"/>
                <a:miter/>
              </a:ln>
            </p:spPr>
            <p:txBody>
              <a:bodyPr rtlCol="0" anchor="ctr"/>
              <a:lstStyle/>
              <a:p>
                <a:endParaRPr lang="en-GB" sz="1350"/>
              </a:p>
            </p:txBody>
          </p:sp>
          <p:grpSp>
            <p:nvGrpSpPr>
              <p:cNvPr id="43" name="Graphic 7">
                <a:extLst>
                  <a:ext uri="{FF2B5EF4-FFF2-40B4-BE49-F238E27FC236}">
                    <a16:creationId xmlns:a16="http://schemas.microsoft.com/office/drawing/2014/main" id="{0C6A0DE9-B75E-D4C9-B5E3-6DC7E20DD58B}"/>
                  </a:ext>
                </a:extLst>
              </p:cNvPr>
              <p:cNvGrpSpPr/>
              <p:nvPr/>
            </p:nvGrpSpPr>
            <p:grpSpPr>
              <a:xfrm>
                <a:off x="9619678" y="1899475"/>
                <a:ext cx="731710" cy="246507"/>
                <a:chOff x="9619678" y="1899475"/>
                <a:chExt cx="731710" cy="246507"/>
              </a:xfrm>
              <a:solidFill>
                <a:srgbClr val="1D252D"/>
              </a:solidFill>
            </p:grpSpPr>
            <p:sp>
              <p:nvSpPr>
                <p:cNvPr id="44" name="Freeform: Shape 43">
                  <a:extLst>
                    <a:ext uri="{FF2B5EF4-FFF2-40B4-BE49-F238E27FC236}">
                      <a16:creationId xmlns:a16="http://schemas.microsoft.com/office/drawing/2014/main" id="{D9D0CD2C-F5C3-AC7E-4D2C-45CCDEE2D533}"/>
                    </a:ext>
                  </a:extLst>
                </p:cNvPr>
                <p:cNvSpPr/>
                <p:nvPr/>
              </p:nvSpPr>
              <p:spPr>
                <a:xfrm>
                  <a:off x="9619678" y="1899570"/>
                  <a:ext cx="121348" cy="246221"/>
                </a:xfrm>
                <a:custGeom>
                  <a:avLst/>
                  <a:gdLst>
                    <a:gd name="connsiteX0" fmla="*/ 0 w 121348"/>
                    <a:gd name="connsiteY0" fmla="*/ 246221 h 246221"/>
                    <a:gd name="connsiteX1" fmla="*/ 0 w 121348"/>
                    <a:gd name="connsiteY1" fmla="*/ 0 h 246221"/>
                    <a:gd name="connsiteX2" fmla="*/ 49054 w 121348"/>
                    <a:gd name="connsiteY2" fmla="*/ 0 h 246221"/>
                    <a:gd name="connsiteX3" fmla="*/ 49054 w 121348"/>
                    <a:gd name="connsiteY3" fmla="*/ 88011 h 246221"/>
                    <a:gd name="connsiteX4" fmla="*/ 72295 w 121348"/>
                    <a:gd name="connsiteY4" fmla="*/ 88011 h 246221"/>
                    <a:gd name="connsiteX5" fmla="*/ 72295 w 121348"/>
                    <a:gd name="connsiteY5" fmla="*/ 0 h 246221"/>
                    <a:gd name="connsiteX6" fmla="*/ 121348 w 121348"/>
                    <a:gd name="connsiteY6" fmla="*/ 0 h 246221"/>
                    <a:gd name="connsiteX7" fmla="*/ 121348 w 121348"/>
                    <a:gd name="connsiteY7" fmla="*/ 246221 h 246221"/>
                    <a:gd name="connsiteX8" fmla="*/ 72295 w 121348"/>
                    <a:gd name="connsiteY8" fmla="*/ 246221 h 246221"/>
                    <a:gd name="connsiteX9" fmla="*/ 72295 w 121348"/>
                    <a:gd name="connsiteY9" fmla="*/ 134398 h 246221"/>
                    <a:gd name="connsiteX10" fmla="*/ 49054 w 121348"/>
                    <a:gd name="connsiteY10" fmla="*/ 134398 h 246221"/>
                    <a:gd name="connsiteX11" fmla="*/ 49054 w 121348"/>
                    <a:gd name="connsiteY11" fmla="*/ 246221 h 246221"/>
                    <a:gd name="connsiteX12" fmla="*/ 0 w 121348"/>
                    <a:gd name="connsiteY12" fmla="*/ 246221 h 246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348" h="246221">
                      <a:moveTo>
                        <a:pt x="0" y="246221"/>
                      </a:moveTo>
                      <a:lnTo>
                        <a:pt x="0" y="0"/>
                      </a:lnTo>
                      <a:lnTo>
                        <a:pt x="49054" y="0"/>
                      </a:lnTo>
                      <a:lnTo>
                        <a:pt x="49054" y="88011"/>
                      </a:lnTo>
                      <a:lnTo>
                        <a:pt x="72295" y="88011"/>
                      </a:lnTo>
                      <a:lnTo>
                        <a:pt x="72295" y="0"/>
                      </a:lnTo>
                      <a:lnTo>
                        <a:pt x="121348" y="0"/>
                      </a:lnTo>
                      <a:lnTo>
                        <a:pt x="121348" y="246221"/>
                      </a:lnTo>
                      <a:lnTo>
                        <a:pt x="72295" y="246221"/>
                      </a:lnTo>
                      <a:lnTo>
                        <a:pt x="72295" y="134398"/>
                      </a:lnTo>
                      <a:lnTo>
                        <a:pt x="49054" y="134398"/>
                      </a:lnTo>
                      <a:lnTo>
                        <a:pt x="49054" y="246221"/>
                      </a:lnTo>
                      <a:lnTo>
                        <a:pt x="0" y="246221"/>
                      </a:lnTo>
                      <a:close/>
                    </a:path>
                  </a:pathLst>
                </a:custGeom>
                <a:solidFill>
                  <a:srgbClr val="1D252D"/>
                </a:solidFill>
                <a:ln w="9525" cap="flat">
                  <a:noFill/>
                  <a:prstDash val="solid"/>
                  <a:miter/>
                </a:ln>
              </p:spPr>
              <p:txBody>
                <a:bodyPr rtlCol="0" anchor="ctr"/>
                <a:lstStyle/>
                <a:p>
                  <a:endParaRPr lang="en-GB" sz="1350"/>
                </a:p>
              </p:txBody>
            </p:sp>
            <p:sp>
              <p:nvSpPr>
                <p:cNvPr id="45" name="Freeform: Shape 44">
                  <a:extLst>
                    <a:ext uri="{FF2B5EF4-FFF2-40B4-BE49-F238E27FC236}">
                      <a16:creationId xmlns:a16="http://schemas.microsoft.com/office/drawing/2014/main" id="{D8A91C13-C97B-ED45-A36F-72747F9C9902}"/>
                    </a:ext>
                  </a:extLst>
                </p:cNvPr>
                <p:cNvSpPr/>
                <p:nvPr/>
              </p:nvSpPr>
              <p:spPr>
                <a:xfrm>
                  <a:off x="9762744" y="1899570"/>
                  <a:ext cx="101726" cy="246411"/>
                </a:xfrm>
                <a:custGeom>
                  <a:avLst/>
                  <a:gdLst>
                    <a:gd name="connsiteX0" fmla="*/ 0 w 101726"/>
                    <a:gd name="connsiteY0" fmla="*/ 246221 h 246411"/>
                    <a:gd name="connsiteX1" fmla="*/ 0 w 101726"/>
                    <a:gd name="connsiteY1" fmla="*/ 0 h 246411"/>
                    <a:gd name="connsiteX2" fmla="*/ 98584 w 101726"/>
                    <a:gd name="connsiteY2" fmla="*/ 0 h 246411"/>
                    <a:gd name="connsiteX3" fmla="*/ 98584 w 101726"/>
                    <a:gd name="connsiteY3" fmla="*/ 47625 h 246411"/>
                    <a:gd name="connsiteX4" fmla="*/ 50101 w 101726"/>
                    <a:gd name="connsiteY4" fmla="*/ 47625 h 246411"/>
                    <a:gd name="connsiteX5" fmla="*/ 50101 w 101726"/>
                    <a:gd name="connsiteY5" fmla="*/ 95536 h 246411"/>
                    <a:gd name="connsiteX6" fmla="*/ 96583 w 101726"/>
                    <a:gd name="connsiteY6" fmla="*/ 95536 h 246411"/>
                    <a:gd name="connsiteX7" fmla="*/ 96583 w 101726"/>
                    <a:gd name="connsiteY7" fmla="*/ 142018 h 246411"/>
                    <a:gd name="connsiteX8" fmla="*/ 50101 w 101726"/>
                    <a:gd name="connsiteY8" fmla="*/ 142018 h 246411"/>
                    <a:gd name="connsiteX9" fmla="*/ 50101 w 101726"/>
                    <a:gd name="connsiteY9" fmla="*/ 198501 h 246411"/>
                    <a:gd name="connsiteX10" fmla="*/ 101727 w 101726"/>
                    <a:gd name="connsiteY10" fmla="*/ 198501 h 246411"/>
                    <a:gd name="connsiteX11" fmla="*/ 101727 w 101726"/>
                    <a:gd name="connsiteY11" fmla="*/ 246412 h 246411"/>
                    <a:gd name="connsiteX12" fmla="*/ 0 w 101726"/>
                    <a:gd name="connsiteY12" fmla="*/ 246412 h 246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726" h="246411">
                      <a:moveTo>
                        <a:pt x="0" y="246221"/>
                      </a:moveTo>
                      <a:lnTo>
                        <a:pt x="0" y="0"/>
                      </a:lnTo>
                      <a:lnTo>
                        <a:pt x="98584" y="0"/>
                      </a:lnTo>
                      <a:lnTo>
                        <a:pt x="98584" y="47625"/>
                      </a:lnTo>
                      <a:lnTo>
                        <a:pt x="50101" y="47625"/>
                      </a:lnTo>
                      <a:lnTo>
                        <a:pt x="50101" y="95536"/>
                      </a:lnTo>
                      <a:lnTo>
                        <a:pt x="96583" y="95536"/>
                      </a:lnTo>
                      <a:lnTo>
                        <a:pt x="96583" y="142018"/>
                      </a:lnTo>
                      <a:lnTo>
                        <a:pt x="50101" y="142018"/>
                      </a:lnTo>
                      <a:lnTo>
                        <a:pt x="50101" y="198501"/>
                      </a:lnTo>
                      <a:lnTo>
                        <a:pt x="101727" y="198501"/>
                      </a:lnTo>
                      <a:lnTo>
                        <a:pt x="101727" y="246412"/>
                      </a:lnTo>
                      <a:lnTo>
                        <a:pt x="0" y="246412"/>
                      </a:lnTo>
                      <a:close/>
                    </a:path>
                  </a:pathLst>
                </a:custGeom>
                <a:solidFill>
                  <a:srgbClr val="1D252D"/>
                </a:solidFill>
                <a:ln w="9525" cap="flat">
                  <a:noFill/>
                  <a:prstDash val="solid"/>
                  <a:miter/>
                </a:ln>
              </p:spPr>
              <p:txBody>
                <a:bodyPr rtlCol="0" anchor="ctr"/>
                <a:lstStyle/>
                <a:p>
                  <a:endParaRPr lang="en-GB" sz="1350"/>
                </a:p>
              </p:txBody>
            </p:sp>
            <p:sp>
              <p:nvSpPr>
                <p:cNvPr id="46" name="Freeform: Shape 45">
                  <a:extLst>
                    <a:ext uri="{FF2B5EF4-FFF2-40B4-BE49-F238E27FC236}">
                      <a16:creationId xmlns:a16="http://schemas.microsoft.com/office/drawing/2014/main" id="{C473F723-4427-1C34-4409-5D4316B268DC}"/>
                    </a:ext>
                  </a:extLst>
                </p:cNvPr>
                <p:cNvSpPr/>
                <p:nvPr/>
              </p:nvSpPr>
              <p:spPr>
                <a:xfrm>
                  <a:off x="9874281" y="1899570"/>
                  <a:ext cx="130778" cy="246221"/>
                </a:xfrm>
                <a:custGeom>
                  <a:avLst/>
                  <a:gdLst>
                    <a:gd name="connsiteX0" fmla="*/ 0 w 130778"/>
                    <a:gd name="connsiteY0" fmla="*/ 246221 h 246221"/>
                    <a:gd name="connsiteX1" fmla="*/ 23813 w 130778"/>
                    <a:gd name="connsiteY1" fmla="*/ 0 h 246221"/>
                    <a:gd name="connsiteX2" fmla="*/ 107252 w 130778"/>
                    <a:gd name="connsiteY2" fmla="*/ 0 h 246221"/>
                    <a:gd name="connsiteX3" fmla="*/ 130779 w 130778"/>
                    <a:gd name="connsiteY3" fmla="*/ 246221 h 246221"/>
                    <a:gd name="connsiteX4" fmla="*/ 84011 w 130778"/>
                    <a:gd name="connsiteY4" fmla="*/ 246221 h 246221"/>
                    <a:gd name="connsiteX5" fmla="*/ 80582 w 130778"/>
                    <a:gd name="connsiteY5" fmla="*/ 206407 h 246221"/>
                    <a:gd name="connsiteX6" fmla="*/ 50768 w 130778"/>
                    <a:gd name="connsiteY6" fmla="*/ 206407 h 246221"/>
                    <a:gd name="connsiteX7" fmla="*/ 47911 w 130778"/>
                    <a:gd name="connsiteY7" fmla="*/ 246221 h 246221"/>
                    <a:gd name="connsiteX8" fmla="*/ 0 w 130778"/>
                    <a:gd name="connsiteY8" fmla="*/ 246221 h 246221"/>
                    <a:gd name="connsiteX9" fmla="*/ 54483 w 130778"/>
                    <a:gd name="connsiteY9" fmla="*/ 167069 h 246221"/>
                    <a:gd name="connsiteX10" fmla="*/ 76867 w 130778"/>
                    <a:gd name="connsiteY10" fmla="*/ 167069 h 246221"/>
                    <a:gd name="connsiteX11" fmla="*/ 66008 w 130778"/>
                    <a:gd name="connsiteY11" fmla="*/ 41815 h 246221"/>
                    <a:gd name="connsiteX12" fmla="*/ 63722 w 130778"/>
                    <a:gd name="connsiteY12" fmla="*/ 41815 h 246221"/>
                    <a:gd name="connsiteX13" fmla="*/ 54579 w 130778"/>
                    <a:gd name="connsiteY13" fmla="*/ 167069 h 246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778" h="246221">
                      <a:moveTo>
                        <a:pt x="0" y="246221"/>
                      </a:moveTo>
                      <a:lnTo>
                        <a:pt x="23813" y="0"/>
                      </a:lnTo>
                      <a:lnTo>
                        <a:pt x="107252" y="0"/>
                      </a:lnTo>
                      <a:lnTo>
                        <a:pt x="130779" y="246221"/>
                      </a:lnTo>
                      <a:lnTo>
                        <a:pt x="84011" y="246221"/>
                      </a:lnTo>
                      <a:lnTo>
                        <a:pt x="80582" y="206407"/>
                      </a:lnTo>
                      <a:lnTo>
                        <a:pt x="50768" y="206407"/>
                      </a:lnTo>
                      <a:lnTo>
                        <a:pt x="47911" y="246221"/>
                      </a:lnTo>
                      <a:lnTo>
                        <a:pt x="0" y="246221"/>
                      </a:lnTo>
                      <a:close/>
                      <a:moveTo>
                        <a:pt x="54483" y="167069"/>
                      </a:moveTo>
                      <a:lnTo>
                        <a:pt x="76867" y="167069"/>
                      </a:lnTo>
                      <a:lnTo>
                        <a:pt x="66008" y="41815"/>
                      </a:lnTo>
                      <a:lnTo>
                        <a:pt x="63722" y="41815"/>
                      </a:lnTo>
                      <a:lnTo>
                        <a:pt x="54579" y="167069"/>
                      </a:lnTo>
                      <a:close/>
                    </a:path>
                  </a:pathLst>
                </a:custGeom>
                <a:solidFill>
                  <a:srgbClr val="1D252D"/>
                </a:solidFill>
                <a:ln w="9525" cap="flat">
                  <a:noFill/>
                  <a:prstDash val="solid"/>
                  <a:miter/>
                </a:ln>
              </p:spPr>
              <p:txBody>
                <a:bodyPr rtlCol="0" anchor="ctr"/>
                <a:lstStyle/>
                <a:p>
                  <a:endParaRPr lang="en-GB" sz="1350"/>
                </a:p>
              </p:txBody>
            </p:sp>
            <p:sp>
              <p:nvSpPr>
                <p:cNvPr id="47" name="Freeform: Shape 46">
                  <a:extLst>
                    <a:ext uri="{FF2B5EF4-FFF2-40B4-BE49-F238E27FC236}">
                      <a16:creationId xmlns:a16="http://schemas.microsoft.com/office/drawing/2014/main" id="{9815F81B-B9AD-1B72-025B-86EDCAE1D195}"/>
                    </a:ext>
                  </a:extLst>
                </p:cNvPr>
                <p:cNvSpPr/>
                <p:nvPr/>
              </p:nvSpPr>
              <p:spPr>
                <a:xfrm>
                  <a:off x="10019919" y="1899570"/>
                  <a:ext cx="100107" cy="246221"/>
                </a:xfrm>
                <a:custGeom>
                  <a:avLst/>
                  <a:gdLst>
                    <a:gd name="connsiteX0" fmla="*/ 0 w 100107"/>
                    <a:gd name="connsiteY0" fmla="*/ 246221 h 246221"/>
                    <a:gd name="connsiteX1" fmla="*/ 0 w 100107"/>
                    <a:gd name="connsiteY1" fmla="*/ 0 h 246221"/>
                    <a:gd name="connsiteX2" fmla="*/ 49339 w 100107"/>
                    <a:gd name="connsiteY2" fmla="*/ 0 h 246221"/>
                    <a:gd name="connsiteX3" fmla="*/ 49339 w 100107"/>
                    <a:gd name="connsiteY3" fmla="*/ 204406 h 246221"/>
                    <a:gd name="connsiteX4" fmla="*/ 100107 w 100107"/>
                    <a:gd name="connsiteY4" fmla="*/ 204406 h 246221"/>
                    <a:gd name="connsiteX5" fmla="*/ 100107 w 100107"/>
                    <a:gd name="connsiteY5" fmla="*/ 246221 h 246221"/>
                    <a:gd name="connsiteX6" fmla="*/ 95 w 100107"/>
                    <a:gd name="connsiteY6" fmla="*/ 246221 h 246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107" h="246221">
                      <a:moveTo>
                        <a:pt x="0" y="246221"/>
                      </a:moveTo>
                      <a:lnTo>
                        <a:pt x="0" y="0"/>
                      </a:lnTo>
                      <a:lnTo>
                        <a:pt x="49339" y="0"/>
                      </a:lnTo>
                      <a:lnTo>
                        <a:pt x="49339" y="204406"/>
                      </a:lnTo>
                      <a:lnTo>
                        <a:pt x="100107" y="204406"/>
                      </a:lnTo>
                      <a:lnTo>
                        <a:pt x="100107" y="246221"/>
                      </a:lnTo>
                      <a:lnTo>
                        <a:pt x="95" y="246221"/>
                      </a:lnTo>
                      <a:close/>
                    </a:path>
                  </a:pathLst>
                </a:custGeom>
                <a:solidFill>
                  <a:srgbClr val="1D252D"/>
                </a:solidFill>
                <a:ln w="9525" cap="flat">
                  <a:noFill/>
                  <a:prstDash val="solid"/>
                  <a:miter/>
                </a:ln>
              </p:spPr>
              <p:txBody>
                <a:bodyPr rtlCol="0" anchor="ctr"/>
                <a:lstStyle/>
                <a:p>
                  <a:endParaRPr lang="en-GB" sz="1350"/>
                </a:p>
              </p:txBody>
            </p:sp>
            <p:sp>
              <p:nvSpPr>
                <p:cNvPr id="48" name="Freeform: Shape 47">
                  <a:extLst>
                    <a:ext uri="{FF2B5EF4-FFF2-40B4-BE49-F238E27FC236}">
                      <a16:creationId xmlns:a16="http://schemas.microsoft.com/office/drawing/2014/main" id="{1FD3DFE0-5B8C-6F99-495A-27BCB996CD09}"/>
                    </a:ext>
                  </a:extLst>
                </p:cNvPr>
                <p:cNvSpPr/>
                <p:nvPr/>
              </p:nvSpPr>
              <p:spPr>
                <a:xfrm>
                  <a:off x="10108406" y="1899475"/>
                  <a:ext cx="107823" cy="246316"/>
                </a:xfrm>
                <a:custGeom>
                  <a:avLst/>
                  <a:gdLst>
                    <a:gd name="connsiteX0" fmla="*/ 29242 w 107823"/>
                    <a:gd name="connsiteY0" fmla="*/ 246317 h 246316"/>
                    <a:gd name="connsiteX1" fmla="*/ 29242 w 107823"/>
                    <a:gd name="connsiteY1" fmla="*/ 47339 h 246316"/>
                    <a:gd name="connsiteX2" fmla="*/ 0 w 107823"/>
                    <a:gd name="connsiteY2" fmla="*/ 47339 h 246316"/>
                    <a:gd name="connsiteX3" fmla="*/ 0 w 107823"/>
                    <a:gd name="connsiteY3" fmla="*/ 0 h 246316"/>
                    <a:gd name="connsiteX4" fmla="*/ 107823 w 107823"/>
                    <a:gd name="connsiteY4" fmla="*/ 0 h 246316"/>
                    <a:gd name="connsiteX5" fmla="*/ 107823 w 107823"/>
                    <a:gd name="connsiteY5" fmla="*/ 47339 h 246316"/>
                    <a:gd name="connsiteX6" fmla="*/ 78581 w 107823"/>
                    <a:gd name="connsiteY6" fmla="*/ 47339 h 246316"/>
                    <a:gd name="connsiteX7" fmla="*/ 78581 w 107823"/>
                    <a:gd name="connsiteY7" fmla="*/ 246317 h 246316"/>
                    <a:gd name="connsiteX8" fmla="*/ 29242 w 107823"/>
                    <a:gd name="connsiteY8" fmla="*/ 246317 h 246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823" h="246316">
                      <a:moveTo>
                        <a:pt x="29242" y="246317"/>
                      </a:moveTo>
                      <a:lnTo>
                        <a:pt x="29242" y="47339"/>
                      </a:lnTo>
                      <a:lnTo>
                        <a:pt x="0" y="47339"/>
                      </a:lnTo>
                      <a:lnTo>
                        <a:pt x="0" y="0"/>
                      </a:lnTo>
                      <a:lnTo>
                        <a:pt x="107823" y="0"/>
                      </a:lnTo>
                      <a:lnTo>
                        <a:pt x="107823" y="47339"/>
                      </a:lnTo>
                      <a:lnTo>
                        <a:pt x="78581" y="47339"/>
                      </a:lnTo>
                      <a:lnTo>
                        <a:pt x="78581" y="246317"/>
                      </a:lnTo>
                      <a:lnTo>
                        <a:pt x="29242" y="246317"/>
                      </a:lnTo>
                      <a:close/>
                    </a:path>
                  </a:pathLst>
                </a:custGeom>
                <a:solidFill>
                  <a:srgbClr val="1D252D"/>
                </a:solidFill>
                <a:ln w="9525" cap="flat">
                  <a:noFill/>
                  <a:prstDash val="solid"/>
                  <a:miter/>
                </a:ln>
              </p:spPr>
              <p:txBody>
                <a:bodyPr rtlCol="0" anchor="ctr"/>
                <a:lstStyle/>
                <a:p>
                  <a:endParaRPr lang="en-GB" sz="1350"/>
                </a:p>
              </p:txBody>
            </p:sp>
            <p:sp>
              <p:nvSpPr>
                <p:cNvPr id="49" name="Freeform: Shape 48">
                  <a:extLst>
                    <a:ext uri="{FF2B5EF4-FFF2-40B4-BE49-F238E27FC236}">
                      <a16:creationId xmlns:a16="http://schemas.microsoft.com/office/drawing/2014/main" id="{F7F15658-FEF1-BDFC-E5D9-39C1F2A72155}"/>
                    </a:ext>
                  </a:extLst>
                </p:cNvPr>
                <p:cNvSpPr/>
                <p:nvPr/>
              </p:nvSpPr>
              <p:spPr>
                <a:xfrm>
                  <a:off x="10230040" y="1899570"/>
                  <a:ext cx="121348" cy="246221"/>
                </a:xfrm>
                <a:custGeom>
                  <a:avLst/>
                  <a:gdLst>
                    <a:gd name="connsiteX0" fmla="*/ 0 w 121348"/>
                    <a:gd name="connsiteY0" fmla="*/ 246221 h 246221"/>
                    <a:gd name="connsiteX1" fmla="*/ 0 w 121348"/>
                    <a:gd name="connsiteY1" fmla="*/ 0 h 246221"/>
                    <a:gd name="connsiteX2" fmla="*/ 49053 w 121348"/>
                    <a:gd name="connsiteY2" fmla="*/ 0 h 246221"/>
                    <a:gd name="connsiteX3" fmla="*/ 49053 w 121348"/>
                    <a:gd name="connsiteY3" fmla="*/ 88011 h 246221"/>
                    <a:gd name="connsiteX4" fmla="*/ 72294 w 121348"/>
                    <a:gd name="connsiteY4" fmla="*/ 88011 h 246221"/>
                    <a:gd name="connsiteX5" fmla="*/ 72294 w 121348"/>
                    <a:gd name="connsiteY5" fmla="*/ 0 h 246221"/>
                    <a:gd name="connsiteX6" fmla="*/ 121348 w 121348"/>
                    <a:gd name="connsiteY6" fmla="*/ 0 h 246221"/>
                    <a:gd name="connsiteX7" fmla="*/ 121348 w 121348"/>
                    <a:gd name="connsiteY7" fmla="*/ 246221 h 246221"/>
                    <a:gd name="connsiteX8" fmla="*/ 72294 w 121348"/>
                    <a:gd name="connsiteY8" fmla="*/ 246221 h 246221"/>
                    <a:gd name="connsiteX9" fmla="*/ 72294 w 121348"/>
                    <a:gd name="connsiteY9" fmla="*/ 134398 h 246221"/>
                    <a:gd name="connsiteX10" fmla="*/ 49053 w 121348"/>
                    <a:gd name="connsiteY10" fmla="*/ 134398 h 246221"/>
                    <a:gd name="connsiteX11" fmla="*/ 49053 w 121348"/>
                    <a:gd name="connsiteY11" fmla="*/ 246221 h 246221"/>
                    <a:gd name="connsiteX12" fmla="*/ 0 w 121348"/>
                    <a:gd name="connsiteY12" fmla="*/ 246221 h 246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348" h="246221">
                      <a:moveTo>
                        <a:pt x="0" y="246221"/>
                      </a:moveTo>
                      <a:lnTo>
                        <a:pt x="0" y="0"/>
                      </a:lnTo>
                      <a:lnTo>
                        <a:pt x="49053" y="0"/>
                      </a:lnTo>
                      <a:lnTo>
                        <a:pt x="49053" y="88011"/>
                      </a:lnTo>
                      <a:lnTo>
                        <a:pt x="72294" y="88011"/>
                      </a:lnTo>
                      <a:lnTo>
                        <a:pt x="72294" y="0"/>
                      </a:lnTo>
                      <a:lnTo>
                        <a:pt x="121348" y="0"/>
                      </a:lnTo>
                      <a:lnTo>
                        <a:pt x="121348" y="246221"/>
                      </a:lnTo>
                      <a:lnTo>
                        <a:pt x="72294" y="246221"/>
                      </a:lnTo>
                      <a:lnTo>
                        <a:pt x="72294" y="134398"/>
                      </a:lnTo>
                      <a:lnTo>
                        <a:pt x="49053" y="134398"/>
                      </a:lnTo>
                      <a:lnTo>
                        <a:pt x="49053" y="246221"/>
                      </a:lnTo>
                      <a:lnTo>
                        <a:pt x="0" y="246221"/>
                      </a:lnTo>
                      <a:close/>
                    </a:path>
                  </a:pathLst>
                </a:custGeom>
                <a:solidFill>
                  <a:srgbClr val="1D252D"/>
                </a:solidFill>
                <a:ln w="9525" cap="flat">
                  <a:noFill/>
                  <a:prstDash val="solid"/>
                  <a:miter/>
                </a:ln>
              </p:spPr>
              <p:txBody>
                <a:bodyPr rtlCol="0" anchor="ctr"/>
                <a:lstStyle/>
                <a:p>
                  <a:endParaRPr lang="en-GB" sz="1350"/>
                </a:p>
              </p:txBody>
            </p:sp>
          </p:grpSp>
        </p:grpSp>
        <p:grpSp>
          <p:nvGrpSpPr>
            <p:cNvPr id="50" name="Graphic 7">
              <a:extLst>
                <a:ext uri="{FF2B5EF4-FFF2-40B4-BE49-F238E27FC236}">
                  <a16:creationId xmlns:a16="http://schemas.microsoft.com/office/drawing/2014/main" id="{C9FDDC88-5F89-28C0-84ED-AA8F79246659}"/>
                </a:ext>
              </a:extLst>
            </p:cNvPr>
            <p:cNvGrpSpPr/>
            <p:nvPr/>
          </p:nvGrpSpPr>
          <p:grpSpPr>
            <a:xfrm>
              <a:off x="9351264" y="1437227"/>
              <a:ext cx="916495" cy="401097"/>
              <a:chOff x="9351264" y="1437227"/>
              <a:chExt cx="916495" cy="401097"/>
            </a:xfrm>
          </p:grpSpPr>
          <p:sp>
            <p:nvSpPr>
              <p:cNvPr id="51" name="Freeform: Shape 50">
                <a:extLst>
                  <a:ext uri="{FF2B5EF4-FFF2-40B4-BE49-F238E27FC236}">
                    <a16:creationId xmlns:a16="http://schemas.microsoft.com/office/drawing/2014/main" id="{DBF38BB3-B43D-5F12-4F33-10416C291F17}"/>
                  </a:ext>
                </a:extLst>
              </p:cNvPr>
              <p:cNvSpPr/>
              <p:nvPr/>
            </p:nvSpPr>
            <p:spPr>
              <a:xfrm>
                <a:off x="9351264" y="1437227"/>
                <a:ext cx="916495" cy="401097"/>
              </a:xfrm>
              <a:custGeom>
                <a:avLst/>
                <a:gdLst>
                  <a:gd name="connsiteX0" fmla="*/ 0 w 916495"/>
                  <a:gd name="connsiteY0" fmla="*/ 0 h 401097"/>
                  <a:gd name="connsiteX1" fmla="*/ 0 w 916495"/>
                  <a:gd name="connsiteY1" fmla="*/ 401098 h 401097"/>
                  <a:gd name="connsiteX2" fmla="*/ 916495 w 916495"/>
                  <a:gd name="connsiteY2" fmla="*/ 339947 h 401097"/>
                  <a:gd name="connsiteX3" fmla="*/ 916495 w 916495"/>
                  <a:gd name="connsiteY3" fmla="*/ 0 h 401097"/>
                  <a:gd name="connsiteX4" fmla="*/ 0 w 916495"/>
                  <a:gd name="connsiteY4" fmla="*/ 0 h 401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6495" h="401097">
                    <a:moveTo>
                      <a:pt x="0" y="0"/>
                    </a:moveTo>
                    <a:lnTo>
                      <a:pt x="0" y="401098"/>
                    </a:lnTo>
                    <a:lnTo>
                      <a:pt x="916495" y="339947"/>
                    </a:lnTo>
                    <a:lnTo>
                      <a:pt x="916495" y="0"/>
                    </a:lnTo>
                    <a:lnTo>
                      <a:pt x="0" y="0"/>
                    </a:lnTo>
                    <a:close/>
                  </a:path>
                </a:pathLst>
              </a:custGeom>
              <a:solidFill>
                <a:srgbClr val="49C5B1"/>
              </a:solidFill>
              <a:ln w="9525" cap="flat">
                <a:noFill/>
                <a:prstDash val="solid"/>
                <a:miter/>
              </a:ln>
            </p:spPr>
            <p:txBody>
              <a:bodyPr rtlCol="0" anchor="ctr"/>
              <a:lstStyle/>
              <a:p>
                <a:endParaRPr lang="en-GB" sz="1350"/>
              </a:p>
            </p:txBody>
          </p:sp>
          <p:grpSp>
            <p:nvGrpSpPr>
              <p:cNvPr id="52" name="Graphic 7">
                <a:extLst>
                  <a:ext uri="{FF2B5EF4-FFF2-40B4-BE49-F238E27FC236}">
                    <a16:creationId xmlns:a16="http://schemas.microsoft.com/office/drawing/2014/main" id="{8CAB0800-A3D7-8271-51F8-E46E161AC443}"/>
                  </a:ext>
                </a:extLst>
              </p:cNvPr>
              <p:cNvGrpSpPr/>
              <p:nvPr/>
            </p:nvGrpSpPr>
            <p:grpSpPr>
              <a:xfrm>
                <a:off x="9399555" y="1493710"/>
                <a:ext cx="824197" cy="246506"/>
                <a:chOff x="9399555" y="1493710"/>
                <a:chExt cx="824197" cy="246506"/>
              </a:xfrm>
              <a:solidFill>
                <a:srgbClr val="1D252D"/>
              </a:solidFill>
            </p:grpSpPr>
            <p:grpSp>
              <p:nvGrpSpPr>
                <p:cNvPr id="53" name="Graphic 7">
                  <a:extLst>
                    <a:ext uri="{FF2B5EF4-FFF2-40B4-BE49-F238E27FC236}">
                      <a16:creationId xmlns:a16="http://schemas.microsoft.com/office/drawing/2014/main" id="{98FF35BB-BD77-6841-8560-A83DCF8D86DF}"/>
                    </a:ext>
                  </a:extLst>
                </p:cNvPr>
                <p:cNvGrpSpPr/>
                <p:nvPr/>
              </p:nvGrpSpPr>
              <p:grpSpPr>
                <a:xfrm>
                  <a:off x="9399555" y="1493710"/>
                  <a:ext cx="824197" cy="246506"/>
                  <a:chOff x="9399555" y="1493710"/>
                  <a:chExt cx="824197" cy="246506"/>
                </a:xfrm>
                <a:solidFill>
                  <a:srgbClr val="1D252D"/>
                </a:solidFill>
              </p:grpSpPr>
              <p:sp>
                <p:nvSpPr>
                  <p:cNvPr id="54" name="Freeform: Shape 53">
                    <a:extLst>
                      <a:ext uri="{FF2B5EF4-FFF2-40B4-BE49-F238E27FC236}">
                        <a16:creationId xmlns:a16="http://schemas.microsoft.com/office/drawing/2014/main" id="{1C77DFD4-8797-C3AD-6803-4376384C0F31}"/>
                      </a:ext>
                    </a:extLst>
                  </p:cNvPr>
                  <p:cNvSpPr/>
                  <p:nvPr/>
                </p:nvSpPr>
                <p:spPr>
                  <a:xfrm>
                    <a:off x="9399555" y="1493805"/>
                    <a:ext cx="192214" cy="246221"/>
                  </a:xfrm>
                  <a:custGeom>
                    <a:avLst/>
                    <a:gdLst>
                      <a:gd name="connsiteX0" fmla="*/ 0 w 192214"/>
                      <a:gd name="connsiteY0" fmla="*/ 246221 h 246221"/>
                      <a:gd name="connsiteX1" fmla="*/ 0 w 192214"/>
                      <a:gd name="connsiteY1" fmla="*/ 0 h 246221"/>
                      <a:gd name="connsiteX2" fmla="*/ 75152 w 192214"/>
                      <a:gd name="connsiteY2" fmla="*/ 0 h 246221"/>
                      <a:gd name="connsiteX3" fmla="*/ 95821 w 192214"/>
                      <a:gd name="connsiteY3" fmla="*/ 150209 h 246221"/>
                      <a:gd name="connsiteX4" fmla="*/ 116491 w 192214"/>
                      <a:gd name="connsiteY4" fmla="*/ 0 h 246221"/>
                      <a:gd name="connsiteX5" fmla="*/ 192214 w 192214"/>
                      <a:gd name="connsiteY5" fmla="*/ 0 h 246221"/>
                      <a:gd name="connsiteX6" fmla="*/ 192214 w 192214"/>
                      <a:gd name="connsiteY6" fmla="*/ 246221 h 246221"/>
                      <a:gd name="connsiteX7" fmla="*/ 147161 w 192214"/>
                      <a:gd name="connsiteY7" fmla="*/ 246221 h 246221"/>
                      <a:gd name="connsiteX8" fmla="*/ 147161 w 192214"/>
                      <a:gd name="connsiteY8" fmla="*/ 68771 h 246221"/>
                      <a:gd name="connsiteX9" fmla="*/ 118776 w 192214"/>
                      <a:gd name="connsiteY9" fmla="*/ 246221 h 246221"/>
                      <a:gd name="connsiteX10" fmla="*/ 74676 w 192214"/>
                      <a:gd name="connsiteY10" fmla="*/ 246221 h 246221"/>
                      <a:gd name="connsiteX11" fmla="*/ 44577 w 192214"/>
                      <a:gd name="connsiteY11" fmla="*/ 68771 h 246221"/>
                      <a:gd name="connsiteX12" fmla="*/ 44577 w 192214"/>
                      <a:gd name="connsiteY12" fmla="*/ 246221 h 246221"/>
                      <a:gd name="connsiteX13" fmla="*/ 95 w 192214"/>
                      <a:gd name="connsiteY13" fmla="*/ 246221 h 246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2214" h="246221">
                        <a:moveTo>
                          <a:pt x="0" y="246221"/>
                        </a:moveTo>
                        <a:lnTo>
                          <a:pt x="0" y="0"/>
                        </a:lnTo>
                        <a:lnTo>
                          <a:pt x="75152" y="0"/>
                        </a:lnTo>
                        <a:lnTo>
                          <a:pt x="95821" y="150209"/>
                        </a:lnTo>
                        <a:lnTo>
                          <a:pt x="116491" y="0"/>
                        </a:lnTo>
                        <a:lnTo>
                          <a:pt x="192214" y="0"/>
                        </a:lnTo>
                        <a:lnTo>
                          <a:pt x="192214" y="246221"/>
                        </a:lnTo>
                        <a:lnTo>
                          <a:pt x="147161" y="246221"/>
                        </a:lnTo>
                        <a:lnTo>
                          <a:pt x="147161" y="68771"/>
                        </a:lnTo>
                        <a:lnTo>
                          <a:pt x="118776" y="246221"/>
                        </a:lnTo>
                        <a:lnTo>
                          <a:pt x="74676" y="246221"/>
                        </a:lnTo>
                        <a:lnTo>
                          <a:pt x="44577" y="68771"/>
                        </a:lnTo>
                        <a:lnTo>
                          <a:pt x="44577" y="246221"/>
                        </a:lnTo>
                        <a:lnTo>
                          <a:pt x="95" y="246221"/>
                        </a:lnTo>
                        <a:close/>
                      </a:path>
                    </a:pathLst>
                  </a:custGeom>
                  <a:solidFill>
                    <a:srgbClr val="1D252D"/>
                  </a:solidFill>
                  <a:ln w="9525" cap="flat">
                    <a:noFill/>
                    <a:prstDash val="solid"/>
                    <a:miter/>
                  </a:ln>
                </p:spPr>
                <p:txBody>
                  <a:bodyPr rtlCol="0" anchor="ctr"/>
                  <a:lstStyle/>
                  <a:p>
                    <a:endParaRPr lang="en-GB" sz="1350"/>
                  </a:p>
                </p:txBody>
              </p:sp>
              <p:sp>
                <p:nvSpPr>
                  <p:cNvPr id="55" name="Freeform: Shape 54">
                    <a:extLst>
                      <a:ext uri="{FF2B5EF4-FFF2-40B4-BE49-F238E27FC236}">
                        <a16:creationId xmlns:a16="http://schemas.microsoft.com/office/drawing/2014/main" id="{398C14D9-E615-4383-0A74-891B9C53872E}"/>
                      </a:ext>
                    </a:extLst>
                  </p:cNvPr>
                  <p:cNvSpPr/>
                  <p:nvPr/>
                </p:nvSpPr>
                <p:spPr>
                  <a:xfrm>
                    <a:off x="9613392" y="1493805"/>
                    <a:ext cx="101726" cy="246411"/>
                  </a:xfrm>
                  <a:custGeom>
                    <a:avLst/>
                    <a:gdLst>
                      <a:gd name="connsiteX0" fmla="*/ 0 w 101726"/>
                      <a:gd name="connsiteY0" fmla="*/ 246221 h 246411"/>
                      <a:gd name="connsiteX1" fmla="*/ 0 w 101726"/>
                      <a:gd name="connsiteY1" fmla="*/ 0 h 246411"/>
                      <a:gd name="connsiteX2" fmla="*/ 98584 w 101726"/>
                      <a:gd name="connsiteY2" fmla="*/ 0 h 246411"/>
                      <a:gd name="connsiteX3" fmla="*/ 98584 w 101726"/>
                      <a:gd name="connsiteY3" fmla="*/ 47625 h 246411"/>
                      <a:gd name="connsiteX4" fmla="*/ 50101 w 101726"/>
                      <a:gd name="connsiteY4" fmla="*/ 47625 h 246411"/>
                      <a:gd name="connsiteX5" fmla="*/ 50101 w 101726"/>
                      <a:gd name="connsiteY5" fmla="*/ 95536 h 246411"/>
                      <a:gd name="connsiteX6" fmla="*/ 96583 w 101726"/>
                      <a:gd name="connsiteY6" fmla="*/ 95536 h 246411"/>
                      <a:gd name="connsiteX7" fmla="*/ 96583 w 101726"/>
                      <a:gd name="connsiteY7" fmla="*/ 142018 h 246411"/>
                      <a:gd name="connsiteX8" fmla="*/ 50101 w 101726"/>
                      <a:gd name="connsiteY8" fmla="*/ 142018 h 246411"/>
                      <a:gd name="connsiteX9" fmla="*/ 50101 w 101726"/>
                      <a:gd name="connsiteY9" fmla="*/ 198501 h 246411"/>
                      <a:gd name="connsiteX10" fmla="*/ 101727 w 101726"/>
                      <a:gd name="connsiteY10" fmla="*/ 198501 h 246411"/>
                      <a:gd name="connsiteX11" fmla="*/ 101727 w 101726"/>
                      <a:gd name="connsiteY11" fmla="*/ 246412 h 246411"/>
                      <a:gd name="connsiteX12" fmla="*/ 0 w 101726"/>
                      <a:gd name="connsiteY12" fmla="*/ 246412 h 246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726" h="246411">
                        <a:moveTo>
                          <a:pt x="0" y="246221"/>
                        </a:moveTo>
                        <a:lnTo>
                          <a:pt x="0" y="0"/>
                        </a:lnTo>
                        <a:lnTo>
                          <a:pt x="98584" y="0"/>
                        </a:lnTo>
                        <a:lnTo>
                          <a:pt x="98584" y="47625"/>
                        </a:lnTo>
                        <a:lnTo>
                          <a:pt x="50101" y="47625"/>
                        </a:lnTo>
                        <a:lnTo>
                          <a:pt x="50101" y="95536"/>
                        </a:lnTo>
                        <a:lnTo>
                          <a:pt x="96583" y="95536"/>
                        </a:lnTo>
                        <a:lnTo>
                          <a:pt x="96583" y="142018"/>
                        </a:lnTo>
                        <a:lnTo>
                          <a:pt x="50101" y="142018"/>
                        </a:lnTo>
                        <a:lnTo>
                          <a:pt x="50101" y="198501"/>
                        </a:lnTo>
                        <a:lnTo>
                          <a:pt x="101727" y="198501"/>
                        </a:lnTo>
                        <a:lnTo>
                          <a:pt x="101727" y="246412"/>
                        </a:lnTo>
                        <a:lnTo>
                          <a:pt x="0" y="246412"/>
                        </a:lnTo>
                        <a:close/>
                      </a:path>
                    </a:pathLst>
                  </a:custGeom>
                  <a:solidFill>
                    <a:srgbClr val="1D252D"/>
                  </a:solidFill>
                  <a:ln w="9525" cap="flat">
                    <a:noFill/>
                    <a:prstDash val="solid"/>
                    <a:miter/>
                  </a:ln>
                </p:spPr>
                <p:txBody>
                  <a:bodyPr rtlCol="0" anchor="ctr"/>
                  <a:lstStyle/>
                  <a:p>
                    <a:endParaRPr lang="en-GB" sz="1350"/>
                  </a:p>
                </p:txBody>
              </p:sp>
              <p:sp>
                <p:nvSpPr>
                  <p:cNvPr id="56" name="Freeform: Shape 55">
                    <a:extLst>
                      <a:ext uri="{FF2B5EF4-FFF2-40B4-BE49-F238E27FC236}">
                        <a16:creationId xmlns:a16="http://schemas.microsoft.com/office/drawing/2014/main" id="{FBDF15B5-F1F6-57CA-39EE-9E6D367BEF8A}"/>
                      </a:ext>
                    </a:extLst>
                  </p:cNvPr>
                  <p:cNvSpPr/>
                  <p:nvPr/>
                </p:nvSpPr>
                <p:spPr>
                  <a:xfrm>
                    <a:off x="9870185" y="1493710"/>
                    <a:ext cx="107823" cy="246316"/>
                  </a:xfrm>
                  <a:custGeom>
                    <a:avLst/>
                    <a:gdLst>
                      <a:gd name="connsiteX0" fmla="*/ 29242 w 107823"/>
                      <a:gd name="connsiteY0" fmla="*/ 246317 h 246316"/>
                      <a:gd name="connsiteX1" fmla="*/ 29242 w 107823"/>
                      <a:gd name="connsiteY1" fmla="*/ 47339 h 246316"/>
                      <a:gd name="connsiteX2" fmla="*/ 0 w 107823"/>
                      <a:gd name="connsiteY2" fmla="*/ 47339 h 246316"/>
                      <a:gd name="connsiteX3" fmla="*/ 0 w 107823"/>
                      <a:gd name="connsiteY3" fmla="*/ 0 h 246316"/>
                      <a:gd name="connsiteX4" fmla="*/ 107823 w 107823"/>
                      <a:gd name="connsiteY4" fmla="*/ 0 h 246316"/>
                      <a:gd name="connsiteX5" fmla="*/ 107823 w 107823"/>
                      <a:gd name="connsiteY5" fmla="*/ 47339 h 246316"/>
                      <a:gd name="connsiteX6" fmla="*/ 78581 w 107823"/>
                      <a:gd name="connsiteY6" fmla="*/ 47339 h 246316"/>
                      <a:gd name="connsiteX7" fmla="*/ 78581 w 107823"/>
                      <a:gd name="connsiteY7" fmla="*/ 246317 h 246316"/>
                      <a:gd name="connsiteX8" fmla="*/ 29242 w 107823"/>
                      <a:gd name="connsiteY8" fmla="*/ 246317 h 246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823" h="246316">
                        <a:moveTo>
                          <a:pt x="29242" y="246317"/>
                        </a:moveTo>
                        <a:lnTo>
                          <a:pt x="29242" y="47339"/>
                        </a:lnTo>
                        <a:lnTo>
                          <a:pt x="0" y="47339"/>
                        </a:lnTo>
                        <a:lnTo>
                          <a:pt x="0" y="0"/>
                        </a:lnTo>
                        <a:lnTo>
                          <a:pt x="107823" y="0"/>
                        </a:lnTo>
                        <a:lnTo>
                          <a:pt x="107823" y="47339"/>
                        </a:lnTo>
                        <a:lnTo>
                          <a:pt x="78581" y="47339"/>
                        </a:lnTo>
                        <a:lnTo>
                          <a:pt x="78581" y="246317"/>
                        </a:lnTo>
                        <a:lnTo>
                          <a:pt x="29242" y="246317"/>
                        </a:lnTo>
                        <a:close/>
                      </a:path>
                    </a:pathLst>
                  </a:custGeom>
                  <a:solidFill>
                    <a:srgbClr val="1D252D"/>
                  </a:solidFill>
                  <a:ln w="9525" cap="flat">
                    <a:noFill/>
                    <a:prstDash val="solid"/>
                    <a:miter/>
                  </a:ln>
                </p:spPr>
                <p:txBody>
                  <a:bodyPr rtlCol="0" anchor="ctr"/>
                  <a:lstStyle/>
                  <a:p>
                    <a:endParaRPr lang="en-GB" sz="1350"/>
                  </a:p>
                </p:txBody>
              </p:sp>
              <p:sp>
                <p:nvSpPr>
                  <p:cNvPr id="57" name="Freeform: Shape 56">
                    <a:extLst>
                      <a:ext uri="{FF2B5EF4-FFF2-40B4-BE49-F238E27FC236}">
                        <a16:creationId xmlns:a16="http://schemas.microsoft.com/office/drawing/2014/main" id="{518E8DCE-C05C-7FFF-A37F-ECD9FC60AB3B}"/>
                      </a:ext>
                    </a:extLst>
                  </p:cNvPr>
                  <p:cNvSpPr/>
                  <p:nvPr/>
                </p:nvSpPr>
                <p:spPr>
                  <a:xfrm>
                    <a:off x="9978008" y="1493805"/>
                    <a:ext cx="130778" cy="246221"/>
                  </a:xfrm>
                  <a:custGeom>
                    <a:avLst/>
                    <a:gdLst>
                      <a:gd name="connsiteX0" fmla="*/ 0 w 130778"/>
                      <a:gd name="connsiteY0" fmla="*/ 246221 h 246221"/>
                      <a:gd name="connsiteX1" fmla="*/ 23813 w 130778"/>
                      <a:gd name="connsiteY1" fmla="*/ 0 h 246221"/>
                      <a:gd name="connsiteX2" fmla="*/ 107252 w 130778"/>
                      <a:gd name="connsiteY2" fmla="*/ 0 h 246221"/>
                      <a:gd name="connsiteX3" fmla="*/ 130778 w 130778"/>
                      <a:gd name="connsiteY3" fmla="*/ 246221 h 246221"/>
                      <a:gd name="connsiteX4" fmla="*/ 84011 w 130778"/>
                      <a:gd name="connsiteY4" fmla="*/ 246221 h 246221"/>
                      <a:gd name="connsiteX5" fmla="*/ 80582 w 130778"/>
                      <a:gd name="connsiteY5" fmla="*/ 206407 h 246221"/>
                      <a:gd name="connsiteX6" fmla="*/ 50768 w 130778"/>
                      <a:gd name="connsiteY6" fmla="*/ 206407 h 246221"/>
                      <a:gd name="connsiteX7" fmla="*/ 47911 w 130778"/>
                      <a:gd name="connsiteY7" fmla="*/ 246221 h 246221"/>
                      <a:gd name="connsiteX8" fmla="*/ 0 w 130778"/>
                      <a:gd name="connsiteY8" fmla="*/ 246221 h 246221"/>
                      <a:gd name="connsiteX9" fmla="*/ 54483 w 130778"/>
                      <a:gd name="connsiteY9" fmla="*/ 167069 h 246221"/>
                      <a:gd name="connsiteX10" fmla="*/ 76867 w 130778"/>
                      <a:gd name="connsiteY10" fmla="*/ 167069 h 246221"/>
                      <a:gd name="connsiteX11" fmla="*/ 66008 w 130778"/>
                      <a:gd name="connsiteY11" fmla="*/ 41815 h 246221"/>
                      <a:gd name="connsiteX12" fmla="*/ 63722 w 130778"/>
                      <a:gd name="connsiteY12" fmla="*/ 41815 h 246221"/>
                      <a:gd name="connsiteX13" fmla="*/ 54578 w 130778"/>
                      <a:gd name="connsiteY13" fmla="*/ 167069 h 246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778" h="246221">
                        <a:moveTo>
                          <a:pt x="0" y="246221"/>
                        </a:moveTo>
                        <a:lnTo>
                          <a:pt x="23813" y="0"/>
                        </a:lnTo>
                        <a:lnTo>
                          <a:pt x="107252" y="0"/>
                        </a:lnTo>
                        <a:lnTo>
                          <a:pt x="130778" y="246221"/>
                        </a:lnTo>
                        <a:lnTo>
                          <a:pt x="84011" y="246221"/>
                        </a:lnTo>
                        <a:lnTo>
                          <a:pt x="80582" y="206407"/>
                        </a:lnTo>
                        <a:lnTo>
                          <a:pt x="50768" y="206407"/>
                        </a:lnTo>
                        <a:lnTo>
                          <a:pt x="47911" y="246221"/>
                        </a:lnTo>
                        <a:lnTo>
                          <a:pt x="0" y="246221"/>
                        </a:lnTo>
                        <a:close/>
                        <a:moveTo>
                          <a:pt x="54483" y="167069"/>
                        </a:moveTo>
                        <a:lnTo>
                          <a:pt x="76867" y="167069"/>
                        </a:lnTo>
                        <a:lnTo>
                          <a:pt x="66008" y="41815"/>
                        </a:lnTo>
                        <a:lnTo>
                          <a:pt x="63722" y="41815"/>
                        </a:lnTo>
                        <a:lnTo>
                          <a:pt x="54578" y="167069"/>
                        </a:lnTo>
                        <a:close/>
                      </a:path>
                    </a:pathLst>
                  </a:custGeom>
                  <a:solidFill>
                    <a:srgbClr val="1D252D"/>
                  </a:solidFill>
                  <a:ln w="9525" cap="flat">
                    <a:noFill/>
                    <a:prstDash val="solid"/>
                    <a:miter/>
                  </a:ln>
                </p:spPr>
                <p:txBody>
                  <a:bodyPr rtlCol="0" anchor="ctr"/>
                  <a:lstStyle/>
                  <a:p>
                    <a:endParaRPr lang="en-GB" sz="1350"/>
                  </a:p>
                </p:txBody>
              </p:sp>
              <p:sp>
                <p:nvSpPr>
                  <p:cNvPr id="58" name="Freeform: Shape 57">
                    <a:extLst>
                      <a:ext uri="{FF2B5EF4-FFF2-40B4-BE49-F238E27FC236}">
                        <a16:creationId xmlns:a16="http://schemas.microsoft.com/office/drawing/2014/main" id="{6504C9BC-2286-1E6D-895B-CEDC9D670BFC}"/>
                      </a:ext>
                    </a:extLst>
                  </p:cNvPr>
                  <p:cNvSpPr/>
                  <p:nvPr/>
                </p:nvSpPr>
                <p:spPr>
                  <a:xfrm>
                    <a:off x="10123646" y="1493805"/>
                    <a:ext cx="100107" cy="246221"/>
                  </a:xfrm>
                  <a:custGeom>
                    <a:avLst/>
                    <a:gdLst>
                      <a:gd name="connsiteX0" fmla="*/ 0 w 100107"/>
                      <a:gd name="connsiteY0" fmla="*/ 246221 h 246221"/>
                      <a:gd name="connsiteX1" fmla="*/ 0 w 100107"/>
                      <a:gd name="connsiteY1" fmla="*/ 0 h 246221"/>
                      <a:gd name="connsiteX2" fmla="*/ 49340 w 100107"/>
                      <a:gd name="connsiteY2" fmla="*/ 0 h 246221"/>
                      <a:gd name="connsiteX3" fmla="*/ 49340 w 100107"/>
                      <a:gd name="connsiteY3" fmla="*/ 204406 h 246221"/>
                      <a:gd name="connsiteX4" fmla="*/ 100108 w 100107"/>
                      <a:gd name="connsiteY4" fmla="*/ 204406 h 246221"/>
                      <a:gd name="connsiteX5" fmla="*/ 100108 w 100107"/>
                      <a:gd name="connsiteY5" fmla="*/ 246221 h 246221"/>
                      <a:gd name="connsiteX6" fmla="*/ 95 w 100107"/>
                      <a:gd name="connsiteY6" fmla="*/ 246221 h 246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107" h="246221">
                        <a:moveTo>
                          <a:pt x="0" y="246221"/>
                        </a:moveTo>
                        <a:lnTo>
                          <a:pt x="0" y="0"/>
                        </a:lnTo>
                        <a:lnTo>
                          <a:pt x="49340" y="0"/>
                        </a:lnTo>
                        <a:lnTo>
                          <a:pt x="49340" y="204406"/>
                        </a:lnTo>
                        <a:lnTo>
                          <a:pt x="100108" y="204406"/>
                        </a:lnTo>
                        <a:lnTo>
                          <a:pt x="100108" y="246221"/>
                        </a:lnTo>
                        <a:lnTo>
                          <a:pt x="95" y="246221"/>
                        </a:lnTo>
                        <a:close/>
                      </a:path>
                    </a:pathLst>
                  </a:custGeom>
                  <a:solidFill>
                    <a:srgbClr val="1D252D"/>
                  </a:solidFill>
                  <a:ln w="9525" cap="flat">
                    <a:noFill/>
                    <a:prstDash val="solid"/>
                    <a:miter/>
                  </a:ln>
                </p:spPr>
                <p:txBody>
                  <a:bodyPr rtlCol="0" anchor="ctr"/>
                  <a:lstStyle/>
                  <a:p>
                    <a:endParaRPr lang="en-GB" sz="1350"/>
                  </a:p>
                </p:txBody>
              </p:sp>
            </p:grpSp>
            <p:sp>
              <p:nvSpPr>
                <p:cNvPr id="59" name="Freeform: Shape 58">
                  <a:extLst>
                    <a:ext uri="{FF2B5EF4-FFF2-40B4-BE49-F238E27FC236}">
                      <a16:creationId xmlns:a16="http://schemas.microsoft.com/office/drawing/2014/main" id="{D726022E-49ED-6865-0B35-FDA4AA24BF46}"/>
                    </a:ext>
                  </a:extLst>
                </p:cNvPr>
                <p:cNvSpPr/>
                <p:nvPr/>
              </p:nvSpPr>
              <p:spPr>
                <a:xfrm>
                  <a:off x="9731406" y="1493710"/>
                  <a:ext cx="124873" cy="246221"/>
                </a:xfrm>
                <a:custGeom>
                  <a:avLst/>
                  <a:gdLst>
                    <a:gd name="connsiteX0" fmla="*/ 80106 w 124873"/>
                    <a:gd name="connsiteY0" fmla="*/ 122111 h 246221"/>
                    <a:gd name="connsiteX1" fmla="*/ 50673 w 124873"/>
                    <a:gd name="connsiteY1" fmla="*/ 0 h 246221"/>
                    <a:gd name="connsiteX2" fmla="*/ 0 w 124873"/>
                    <a:gd name="connsiteY2" fmla="*/ 0 h 246221"/>
                    <a:gd name="connsiteX3" fmla="*/ 0 w 124873"/>
                    <a:gd name="connsiteY3" fmla="*/ 246221 h 246221"/>
                    <a:gd name="connsiteX4" fmla="*/ 45339 w 124873"/>
                    <a:gd name="connsiteY4" fmla="*/ 246221 h 246221"/>
                    <a:gd name="connsiteX5" fmla="*/ 45339 w 124873"/>
                    <a:gd name="connsiteY5" fmla="*/ 118681 h 246221"/>
                    <a:gd name="connsiteX6" fmla="*/ 76676 w 124873"/>
                    <a:gd name="connsiteY6" fmla="*/ 246221 h 246221"/>
                    <a:gd name="connsiteX7" fmla="*/ 124873 w 124873"/>
                    <a:gd name="connsiteY7" fmla="*/ 246221 h 246221"/>
                    <a:gd name="connsiteX8" fmla="*/ 124873 w 124873"/>
                    <a:gd name="connsiteY8" fmla="*/ 0 h 246221"/>
                    <a:gd name="connsiteX9" fmla="*/ 80106 w 124873"/>
                    <a:gd name="connsiteY9" fmla="*/ 0 h 246221"/>
                    <a:gd name="connsiteX10" fmla="*/ 80106 w 124873"/>
                    <a:gd name="connsiteY10" fmla="*/ 122111 h 246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4873" h="246221">
                      <a:moveTo>
                        <a:pt x="80106" y="122111"/>
                      </a:moveTo>
                      <a:lnTo>
                        <a:pt x="50673" y="0"/>
                      </a:lnTo>
                      <a:lnTo>
                        <a:pt x="0" y="0"/>
                      </a:lnTo>
                      <a:lnTo>
                        <a:pt x="0" y="246221"/>
                      </a:lnTo>
                      <a:lnTo>
                        <a:pt x="45339" y="246221"/>
                      </a:lnTo>
                      <a:lnTo>
                        <a:pt x="45339" y="118681"/>
                      </a:lnTo>
                      <a:lnTo>
                        <a:pt x="76676" y="246221"/>
                      </a:lnTo>
                      <a:lnTo>
                        <a:pt x="124873" y="246221"/>
                      </a:lnTo>
                      <a:lnTo>
                        <a:pt x="124873" y="0"/>
                      </a:lnTo>
                      <a:lnTo>
                        <a:pt x="80106" y="0"/>
                      </a:lnTo>
                      <a:lnTo>
                        <a:pt x="80106" y="122111"/>
                      </a:lnTo>
                      <a:close/>
                    </a:path>
                  </a:pathLst>
                </a:custGeom>
                <a:solidFill>
                  <a:srgbClr val="1D252D"/>
                </a:solidFill>
                <a:ln w="9525" cap="flat">
                  <a:noFill/>
                  <a:prstDash val="solid"/>
                  <a:miter/>
                </a:ln>
              </p:spPr>
              <p:txBody>
                <a:bodyPr rtlCol="0" anchor="ctr"/>
                <a:lstStyle/>
                <a:p>
                  <a:endParaRPr lang="en-GB" sz="1350"/>
                </a:p>
              </p:txBody>
            </p:sp>
          </p:grpSp>
        </p:grpSp>
        <p:grpSp>
          <p:nvGrpSpPr>
            <p:cNvPr id="60" name="Graphic 7">
              <a:extLst>
                <a:ext uri="{FF2B5EF4-FFF2-40B4-BE49-F238E27FC236}">
                  <a16:creationId xmlns:a16="http://schemas.microsoft.com/office/drawing/2014/main" id="{B114B5FA-1D8A-842C-EAF4-29018BA48131}"/>
                </a:ext>
              </a:extLst>
            </p:cNvPr>
            <p:cNvGrpSpPr/>
            <p:nvPr/>
          </p:nvGrpSpPr>
          <p:grpSpPr>
            <a:xfrm>
              <a:off x="9555765" y="1191482"/>
              <a:ext cx="850868" cy="219075"/>
              <a:chOff x="9555765" y="1191482"/>
              <a:chExt cx="850868" cy="219075"/>
            </a:xfrm>
            <a:solidFill>
              <a:srgbClr val="1D252D"/>
            </a:solidFill>
          </p:grpSpPr>
          <p:sp>
            <p:nvSpPr>
              <p:cNvPr id="61" name="Freeform: Shape 60">
                <a:extLst>
                  <a:ext uri="{FF2B5EF4-FFF2-40B4-BE49-F238E27FC236}">
                    <a16:creationId xmlns:a16="http://schemas.microsoft.com/office/drawing/2014/main" id="{C9F59283-FBA6-AFA2-D4B1-3FAE522E67EB}"/>
                  </a:ext>
                </a:extLst>
              </p:cNvPr>
              <p:cNvSpPr/>
              <p:nvPr/>
            </p:nvSpPr>
            <p:spPr>
              <a:xfrm>
                <a:off x="9555765" y="1191482"/>
                <a:ext cx="107632" cy="219075"/>
              </a:xfrm>
              <a:custGeom>
                <a:avLst/>
                <a:gdLst>
                  <a:gd name="connsiteX0" fmla="*/ 14383 w 107632"/>
                  <a:gd name="connsiteY0" fmla="*/ 204311 h 219075"/>
                  <a:gd name="connsiteX1" fmla="*/ 0 w 107632"/>
                  <a:gd name="connsiteY1" fmla="*/ 164021 h 219075"/>
                  <a:gd name="connsiteX2" fmla="*/ 0 w 107632"/>
                  <a:gd name="connsiteY2" fmla="*/ 64199 h 219075"/>
                  <a:gd name="connsiteX3" fmla="*/ 12954 w 107632"/>
                  <a:gd name="connsiteY3" fmla="*/ 16193 h 219075"/>
                  <a:gd name="connsiteX4" fmla="*/ 53530 w 107632"/>
                  <a:gd name="connsiteY4" fmla="*/ 0 h 219075"/>
                  <a:gd name="connsiteX5" fmla="*/ 92393 w 107632"/>
                  <a:gd name="connsiteY5" fmla="*/ 12954 h 219075"/>
                  <a:gd name="connsiteX6" fmla="*/ 107156 w 107632"/>
                  <a:gd name="connsiteY6" fmla="*/ 50292 h 219075"/>
                  <a:gd name="connsiteX7" fmla="*/ 107156 w 107632"/>
                  <a:gd name="connsiteY7" fmla="*/ 88011 h 219075"/>
                  <a:gd name="connsiteX8" fmla="*/ 63722 w 107632"/>
                  <a:gd name="connsiteY8" fmla="*/ 88011 h 219075"/>
                  <a:gd name="connsiteX9" fmla="*/ 63722 w 107632"/>
                  <a:gd name="connsiteY9" fmla="*/ 55531 h 219075"/>
                  <a:gd name="connsiteX10" fmla="*/ 61436 w 107632"/>
                  <a:gd name="connsiteY10" fmla="*/ 42863 h 219075"/>
                  <a:gd name="connsiteX11" fmla="*/ 53530 w 107632"/>
                  <a:gd name="connsiteY11" fmla="*/ 39338 h 219075"/>
                  <a:gd name="connsiteX12" fmla="*/ 45530 w 107632"/>
                  <a:gd name="connsiteY12" fmla="*/ 43339 h 219075"/>
                  <a:gd name="connsiteX13" fmla="*/ 43339 w 107632"/>
                  <a:gd name="connsiteY13" fmla="*/ 55054 h 219075"/>
                  <a:gd name="connsiteX14" fmla="*/ 43339 w 107632"/>
                  <a:gd name="connsiteY14" fmla="*/ 163640 h 219075"/>
                  <a:gd name="connsiteX15" fmla="*/ 45911 w 107632"/>
                  <a:gd name="connsiteY15" fmla="*/ 175927 h 219075"/>
                  <a:gd name="connsiteX16" fmla="*/ 53530 w 107632"/>
                  <a:gd name="connsiteY16" fmla="*/ 179832 h 219075"/>
                  <a:gd name="connsiteX17" fmla="*/ 63722 w 107632"/>
                  <a:gd name="connsiteY17" fmla="*/ 163640 h 219075"/>
                  <a:gd name="connsiteX18" fmla="*/ 63722 w 107632"/>
                  <a:gd name="connsiteY18" fmla="*/ 124682 h 219075"/>
                  <a:gd name="connsiteX19" fmla="*/ 107633 w 107632"/>
                  <a:gd name="connsiteY19" fmla="*/ 124682 h 219075"/>
                  <a:gd name="connsiteX20" fmla="*/ 107633 w 107632"/>
                  <a:gd name="connsiteY20" fmla="*/ 165354 h 219075"/>
                  <a:gd name="connsiteX21" fmla="*/ 52578 w 107632"/>
                  <a:gd name="connsiteY21" fmla="*/ 219075 h 219075"/>
                  <a:gd name="connsiteX22" fmla="*/ 14383 w 107632"/>
                  <a:gd name="connsiteY22" fmla="*/ 204406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07632" h="219075">
                    <a:moveTo>
                      <a:pt x="14383" y="204311"/>
                    </a:moveTo>
                    <a:cubicBezTo>
                      <a:pt x="4858" y="194500"/>
                      <a:pt x="0" y="181070"/>
                      <a:pt x="0" y="164021"/>
                    </a:cubicBezTo>
                    <a:lnTo>
                      <a:pt x="0" y="64199"/>
                    </a:lnTo>
                    <a:cubicBezTo>
                      <a:pt x="0" y="42958"/>
                      <a:pt x="4286" y="26956"/>
                      <a:pt x="12954" y="16193"/>
                    </a:cubicBezTo>
                    <a:cubicBezTo>
                      <a:pt x="21622" y="5429"/>
                      <a:pt x="35147" y="0"/>
                      <a:pt x="53530" y="0"/>
                    </a:cubicBezTo>
                    <a:cubicBezTo>
                      <a:pt x="69628" y="0"/>
                      <a:pt x="82582" y="4286"/>
                      <a:pt x="92393" y="12954"/>
                    </a:cubicBezTo>
                    <a:cubicBezTo>
                      <a:pt x="102204" y="21622"/>
                      <a:pt x="107156" y="34004"/>
                      <a:pt x="107156" y="50292"/>
                    </a:cubicBezTo>
                    <a:lnTo>
                      <a:pt x="107156" y="88011"/>
                    </a:lnTo>
                    <a:lnTo>
                      <a:pt x="63722" y="88011"/>
                    </a:lnTo>
                    <a:lnTo>
                      <a:pt x="63722" y="55531"/>
                    </a:lnTo>
                    <a:cubicBezTo>
                      <a:pt x="63722" y="49435"/>
                      <a:pt x="62961" y="45149"/>
                      <a:pt x="61436" y="42863"/>
                    </a:cubicBezTo>
                    <a:cubicBezTo>
                      <a:pt x="59913" y="40576"/>
                      <a:pt x="57245" y="39338"/>
                      <a:pt x="53530" y="39338"/>
                    </a:cubicBezTo>
                    <a:cubicBezTo>
                      <a:pt x="49816" y="39338"/>
                      <a:pt x="46958" y="40672"/>
                      <a:pt x="45530" y="43339"/>
                    </a:cubicBezTo>
                    <a:cubicBezTo>
                      <a:pt x="44101" y="46006"/>
                      <a:pt x="43339" y="49911"/>
                      <a:pt x="43339" y="55054"/>
                    </a:cubicBezTo>
                    <a:lnTo>
                      <a:pt x="43339" y="163640"/>
                    </a:lnTo>
                    <a:cubicBezTo>
                      <a:pt x="43339" y="169259"/>
                      <a:pt x="44196" y="173355"/>
                      <a:pt x="45911" y="175927"/>
                    </a:cubicBezTo>
                    <a:cubicBezTo>
                      <a:pt x="47625" y="178499"/>
                      <a:pt x="50102" y="179832"/>
                      <a:pt x="53530" y="179832"/>
                    </a:cubicBezTo>
                    <a:cubicBezTo>
                      <a:pt x="60293" y="179832"/>
                      <a:pt x="63722" y="174403"/>
                      <a:pt x="63722" y="163640"/>
                    </a:cubicBezTo>
                    <a:lnTo>
                      <a:pt x="63722" y="124682"/>
                    </a:lnTo>
                    <a:lnTo>
                      <a:pt x="107633" y="124682"/>
                    </a:lnTo>
                    <a:lnTo>
                      <a:pt x="107633" y="165354"/>
                    </a:lnTo>
                    <a:cubicBezTo>
                      <a:pt x="107633" y="201168"/>
                      <a:pt x="89249" y="219075"/>
                      <a:pt x="52578" y="219075"/>
                    </a:cubicBezTo>
                    <a:cubicBezTo>
                      <a:pt x="36672" y="219075"/>
                      <a:pt x="23908" y="214217"/>
                      <a:pt x="14383" y="204406"/>
                    </a:cubicBezTo>
                    <a:close/>
                  </a:path>
                </a:pathLst>
              </a:custGeom>
              <a:solidFill>
                <a:srgbClr val="1D252D"/>
              </a:solidFill>
              <a:ln w="9525" cap="flat">
                <a:noFill/>
                <a:prstDash val="solid"/>
                <a:miter/>
              </a:ln>
            </p:spPr>
            <p:txBody>
              <a:bodyPr rtlCol="0" anchor="ctr"/>
              <a:lstStyle/>
              <a:p>
                <a:endParaRPr lang="en-GB" sz="1350"/>
              </a:p>
            </p:txBody>
          </p:sp>
          <p:sp>
            <p:nvSpPr>
              <p:cNvPr id="62" name="Freeform: Shape 61">
                <a:extLst>
                  <a:ext uri="{FF2B5EF4-FFF2-40B4-BE49-F238E27FC236}">
                    <a16:creationId xmlns:a16="http://schemas.microsoft.com/office/drawing/2014/main" id="{DA4C42EE-DAC5-489D-0F89-F5969DB6ACA2}"/>
                  </a:ext>
                </a:extLst>
              </p:cNvPr>
              <p:cNvSpPr/>
              <p:nvPr/>
            </p:nvSpPr>
            <p:spPr>
              <a:xfrm>
                <a:off x="9680448" y="1194149"/>
                <a:ext cx="88391" cy="213741"/>
              </a:xfrm>
              <a:custGeom>
                <a:avLst/>
                <a:gdLst>
                  <a:gd name="connsiteX0" fmla="*/ 95 w 88391"/>
                  <a:gd name="connsiteY0" fmla="*/ 213741 h 213741"/>
                  <a:gd name="connsiteX1" fmla="*/ 95 w 88391"/>
                  <a:gd name="connsiteY1" fmla="*/ 0 h 213741"/>
                  <a:gd name="connsiteX2" fmla="*/ 85725 w 88391"/>
                  <a:gd name="connsiteY2" fmla="*/ 0 h 213741"/>
                  <a:gd name="connsiteX3" fmla="*/ 85725 w 88391"/>
                  <a:gd name="connsiteY3" fmla="*/ 41339 h 213741"/>
                  <a:gd name="connsiteX4" fmla="*/ 43625 w 88391"/>
                  <a:gd name="connsiteY4" fmla="*/ 41339 h 213741"/>
                  <a:gd name="connsiteX5" fmla="*/ 43625 w 88391"/>
                  <a:gd name="connsiteY5" fmla="*/ 82868 h 213741"/>
                  <a:gd name="connsiteX6" fmla="*/ 83915 w 88391"/>
                  <a:gd name="connsiteY6" fmla="*/ 82868 h 213741"/>
                  <a:gd name="connsiteX7" fmla="*/ 83915 w 88391"/>
                  <a:gd name="connsiteY7" fmla="*/ 123158 h 213741"/>
                  <a:gd name="connsiteX8" fmla="*/ 43625 w 88391"/>
                  <a:gd name="connsiteY8" fmla="*/ 123158 h 213741"/>
                  <a:gd name="connsiteX9" fmla="*/ 43625 w 88391"/>
                  <a:gd name="connsiteY9" fmla="*/ 172212 h 213741"/>
                  <a:gd name="connsiteX10" fmla="*/ 88392 w 88391"/>
                  <a:gd name="connsiteY10" fmla="*/ 172212 h 213741"/>
                  <a:gd name="connsiteX11" fmla="*/ 88392 w 88391"/>
                  <a:gd name="connsiteY11" fmla="*/ 213741 h 213741"/>
                  <a:gd name="connsiteX12" fmla="*/ 0 w 88391"/>
                  <a:gd name="connsiteY12" fmla="*/ 213741 h 213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8391" h="213741">
                    <a:moveTo>
                      <a:pt x="95" y="213741"/>
                    </a:moveTo>
                    <a:lnTo>
                      <a:pt x="95" y="0"/>
                    </a:lnTo>
                    <a:lnTo>
                      <a:pt x="85725" y="0"/>
                    </a:lnTo>
                    <a:lnTo>
                      <a:pt x="85725" y="41339"/>
                    </a:lnTo>
                    <a:lnTo>
                      <a:pt x="43625" y="41339"/>
                    </a:lnTo>
                    <a:lnTo>
                      <a:pt x="43625" y="82868"/>
                    </a:lnTo>
                    <a:lnTo>
                      <a:pt x="83915" y="82868"/>
                    </a:lnTo>
                    <a:lnTo>
                      <a:pt x="83915" y="123158"/>
                    </a:lnTo>
                    <a:lnTo>
                      <a:pt x="43625" y="123158"/>
                    </a:lnTo>
                    <a:lnTo>
                      <a:pt x="43625" y="172212"/>
                    </a:lnTo>
                    <a:lnTo>
                      <a:pt x="88392" y="172212"/>
                    </a:lnTo>
                    <a:lnTo>
                      <a:pt x="88392" y="213741"/>
                    </a:lnTo>
                    <a:lnTo>
                      <a:pt x="0" y="213741"/>
                    </a:lnTo>
                    <a:close/>
                  </a:path>
                </a:pathLst>
              </a:custGeom>
              <a:solidFill>
                <a:srgbClr val="1D252D"/>
              </a:solidFill>
              <a:ln w="9525" cap="flat">
                <a:noFill/>
                <a:prstDash val="solid"/>
                <a:miter/>
              </a:ln>
            </p:spPr>
            <p:txBody>
              <a:bodyPr rtlCol="0" anchor="ctr"/>
              <a:lstStyle/>
              <a:p>
                <a:endParaRPr lang="en-GB" sz="1350"/>
              </a:p>
            </p:txBody>
          </p:sp>
          <p:sp>
            <p:nvSpPr>
              <p:cNvPr id="63" name="Freeform: Shape 62">
                <a:extLst>
                  <a:ext uri="{FF2B5EF4-FFF2-40B4-BE49-F238E27FC236}">
                    <a16:creationId xmlns:a16="http://schemas.microsoft.com/office/drawing/2014/main" id="{8546D9FB-3842-3C63-321C-150B871EA4FE}"/>
                  </a:ext>
                </a:extLst>
              </p:cNvPr>
              <p:cNvSpPr/>
              <p:nvPr/>
            </p:nvSpPr>
            <p:spPr>
              <a:xfrm>
                <a:off x="9785699" y="1194054"/>
                <a:ext cx="107632" cy="213836"/>
              </a:xfrm>
              <a:custGeom>
                <a:avLst/>
                <a:gdLst>
                  <a:gd name="connsiteX0" fmla="*/ 68675 w 107632"/>
                  <a:gd name="connsiteY0" fmla="*/ 0 h 213836"/>
                  <a:gd name="connsiteX1" fmla="*/ 68675 w 107632"/>
                  <a:gd name="connsiteY1" fmla="*/ 105823 h 213836"/>
                  <a:gd name="connsiteX2" fmla="*/ 44005 w 107632"/>
                  <a:gd name="connsiteY2" fmla="*/ 0 h 213836"/>
                  <a:gd name="connsiteX3" fmla="*/ 0 w 107632"/>
                  <a:gd name="connsiteY3" fmla="*/ 0 h 213836"/>
                  <a:gd name="connsiteX4" fmla="*/ 0 w 107632"/>
                  <a:gd name="connsiteY4" fmla="*/ 213836 h 213836"/>
                  <a:gd name="connsiteX5" fmla="*/ 39434 w 107632"/>
                  <a:gd name="connsiteY5" fmla="*/ 213836 h 213836"/>
                  <a:gd name="connsiteX6" fmla="*/ 39434 w 107632"/>
                  <a:gd name="connsiteY6" fmla="*/ 103251 h 213836"/>
                  <a:gd name="connsiteX7" fmla="*/ 65818 w 107632"/>
                  <a:gd name="connsiteY7" fmla="*/ 213836 h 213836"/>
                  <a:gd name="connsiteX8" fmla="*/ 107632 w 107632"/>
                  <a:gd name="connsiteY8" fmla="*/ 213836 h 213836"/>
                  <a:gd name="connsiteX9" fmla="*/ 107632 w 107632"/>
                  <a:gd name="connsiteY9" fmla="*/ 0 h 213836"/>
                  <a:gd name="connsiteX10" fmla="*/ 68675 w 107632"/>
                  <a:gd name="connsiteY10" fmla="*/ 0 h 213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7632" h="213836">
                    <a:moveTo>
                      <a:pt x="68675" y="0"/>
                    </a:moveTo>
                    <a:lnTo>
                      <a:pt x="68675" y="105823"/>
                    </a:lnTo>
                    <a:lnTo>
                      <a:pt x="44005" y="0"/>
                    </a:lnTo>
                    <a:lnTo>
                      <a:pt x="0" y="0"/>
                    </a:lnTo>
                    <a:lnTo>
                      <a:pt x="0" y="213836"/>
                    </a:lnTo>
                    <a:lnTo>
                      <a:pt x="39434" y="213836"/>
                    </a:lnTo>
                    <a:lnTo>
                      <a:pt x="39434" y="103251"/>
                    </a:lnTo>
                    <a:lnTo>
                      <a:pt x="65818" y="213836"/>
                    </a:lnTo>
                    <a:lnTo>
                      <a:pt x="107632" y="213836"/>
                    </a:lnTo>
                    <a:lnTo>
                      <a:pt x="107632" y="0"/>
                    </a:lnTo>
                    <a:lnTo>
                      <a:pt x="68675" y="0"/>
                    </a:lnTo>
                    <a:close/>
                  </a:path>
                </a:pathLst>
              </a:custGeom>
              <a:solidFill>
                <a:srgbClr val="1D252D"/>
              </a:solidFill>
              <a:ln w="9525" cap="flat">
                <a:noFill/>
                <a:prstDash val="solid"/>
                <a:miter/>
              </a:ln>
            </p:spPr>
            <p:txBody>
              <a:bodyPr rtlCol="0" anchor="ctr"/>
              <a:lstStyle/>
              <a:p>
                <a:endParaRPr lang="en-GB" sz="1350"/>
              </a:p>
            </p:txBody>
          </p:sp>
          <p:sp>
            <p:nvSpPr>
              <p:cNvPr id="1024" name="Freeform: Shape 1023">
                <a:extLst>
                  <a:ext uri="{FF2B5EF4-FFF2-40B4-BE49-F238E27FC236}">
                    <a16:creationId xmlns:a16="http://schemas.microsoft.com/office/drawing/2014/main" id="{3EC6BE9E-F33E-7D4B-4BA4-E2D000F2B80B}"/>
                  </a:ext>
                </a:extLst>
              </p:cNvPr>
              <p:cNvSpPr/>
              <p:nvPr/>
            </p:nvSpPr>
            <p:spPr>
              <a:xfrm>
                <a:off x="9906571" y="1194149"/>
                <a:ext cx="93630" cy="213741"/>
              </a:xfrm>
              <a:custGeom>
                <a:avLst/>
                <a:gdLst>
                  <a:gd name="connsiteX0" fmla="*/ 25432 w 93630"/>
                  <a:gd name="connsiteY0" fmla="*/ 213741 h 213741"/>
                  <a:gd name="connsiteX1" fmla="*/ 25432 w 93630"/>
                  <a:gd name="connsiteY1" fmla="*/ 41053 h 213741"/>
                  <a:gd name="connsiteX2" fmla="*/ 0 w 93630"/>
                  <a:gd name="connsiteY2" fmla="*/ 41053 h 213741"/>
                  <a:gd name="connsiteX3" fmla="*/ 0 w 93630"/>
                  <a:gd name="connsiteY3" fmla="*/ 0 h 213741"/>
                  <a:gd name="connsiteX4" fmla="*/ 93631 w 93630"/>
                  <a:gd name="connsiteY4" fmla="*/ 0 h 213741"/>
                  <a:gd name="connsiteX5" fmla="*/ 93631 w 93630"/>
                  <a:gd name="connsiteY5" fmla="*/ 41053 h 213741"/>
                  <a:gd name="connsiteX6" fmla="*/ 68199 w 93630"/>
                  <a:gd name="connsiteY6" fmla="*/ 41053 h 213741"/>
                  <a:gd name="connsiteX7" fmla="*/ 68199 w 93630"/>
                  <a:gd name="connsiteY7" fmla="*/ 213741 h 213741"/>
                  <a:gd name="connsiteX8" fmla="*/ 25432 w 93630"/>
                  <a:gd name="connsiteY8" fmla="*/ 213741 h 213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630" h="213741">
                    <a:moveTo>
                      <a:pt x="25432" y="213741"/>
                    </a:moveTo>
                    <a:lnTo>
                      <a:pt x="25432" y="41053"/>
                    </a:lnTo>
                    <a:lnTo>
                      <a:pt x="0" y="41053"/>
                    </a:lnTo>
                    <a:lnTo>
                      <a:pt x="0" y="0"/>
                    </a:lnTo>
                    <a:lnTo>
                      <a:pt x="93631" y="0"/>
                    </a:lnTo>
                    <a:lnTo>
                      <a:pt x="93631" y="41053"/>
                    </a:lnTo>
                    <a:lnTo>
                      <a:pt x="68199" y="41053"/>
                    </a:lnTo>
                    <a:lnTo>
                      <a:pt x="68199" y="213741"/>
                    </a:lnTo>
                    <a:lnTo>
                      <a:pt x="25432" y="213741"/>
                    </a:lnTo>
                    <a:close/>
                  </a:path>
                </a:pathLst>
              </a:custGeom>
              <a:solidFill>
                <a:srgbClr val="1D252D"/>
              </a:solidFill>
              <a:ln w="9525" cap="flat">
                <a:noFill/>
                <a:prstDash val="solid"/>
                <a:miter/>
              </a:ln>
            </p:spPr>
            <p:txBody>
              <a:bodyPr rtlCol="0" anchor="ctr"/>
              <a:lstStyle/>
              <a:p>
                <a:endParaRPr lang="en-GB" sz="1350"/>
              </a:p>
            </p:txBody>
          </p:sp>
          <p:sp>
            <p:nvSpPr>
              <p:cNvPr id="1025" name="Freeform: Shape 1024">
                <a:extLst>
                  <a:ext uri="{FF2B5EF4-FFF2-40B4-BE49-F238E27FC236}">
                    <a16:creationId xmlns:a16="http://schemas.microsoft.com/office/drawing/2014/main" id="{94DA56FB-F5DB-95C7-3C2B-924DEFCA3375}"/>
                  </a:ext>
                </a:extLst>
              </p:cNvPr>
              <p:cNvSpPr/>
              <p:nvPr/>
            </p:nvSpPr>
            <p:spPr>
              <a:xfrm>
                <a:off x="10013442" y="1194054"/>
                <a:ext cx="104584" cy="213836"/>
              </a:xfrm>
              <a:custGeom>
                <a:avLst/>
                <a:gdLst>
                  <a:gd name="connsiteX0" fmla="*/ 0 w 104584"/>
                  <a:gd name="connsiteY0" fmla="*/ 0 h 213836"/>
                  <a:gd name="connsiteX1" fmla="*/ 65722 w 104584"/>
                  <a:gd name="connsiteY1" fmla="*/ 0 h 213836"/>
                  <a:gd name="connsiteX2" fmla="*/ 90011 w 104584"/>
                  <a:gd name="connsiteY2" fmla="*/ 7048 h 213836"/>
                  <a:gd name="connsiteX3" fmla="*/ 101632 w 104584"/>
                  <a:gd name="connsiteY3" fmla="*/ 26956 h 213836"/>
                  <a:gd name="connsiteX4" fmla="*/ 104584 w 104584"/>
                  <a:gd name="connsiteY4" fmla="*/ 59722 h 213836"/>
                  <a:gd name="connsiteX5" fmla="*/ 99822 w 104584"/>
                  <a:gd name="connsiteY5" fmla="*/ 88106 h 213836"/>
                  <a:gd name="connsiteX6" fmla="*/ 83439 w 104584"/>
                  <a:gd name="connsiteY6" fmla="*/ 102298 h 213836"/>
                  <a:gd name="connsiteX7" fmla="*/ 97536 w 104584"/>
                  <a:gd name="connsiteY7" fmla="*/ 112014 h 213836"/>
                  <a:gd name="connsiteX8" fmla="*/ 101917 w 104584"/>
                  <a:gd name="connsiteY8" fmla="*/ 132969 h 213836"/>
                  <a:gd name="connsiteX9" fmla="*/ 101441 w 104584"/>
                  <a:gd name="connsiteY9" fmla="*/ 213836 h 213836"/>
                  <a:gd name="connsiteX10" fmla="*/ 59626 w 104584"/>
                  <a:gd name="connsiteY10" fmla="*/ 213836 h 213836"/>
                  <a:gd name="connsiteX11" fmla="*/ 59626 w 104584"/>
                  <a:gd name="connsiteY11" fmla="*/ 130207 h 213836"/>
                  <a:gd name="connsiteX12" fmla="*/ 56102 w 104584"/>
                  <a:gd name="connsiteY12" fmla="*/ 118777 h 213836"/>
                  <a:gd name="connsiteX13" fmla="*/ 43434 w 104584"/>
                  <a:gd name="connsiteY13" fmla="*/ 116300 h 213836"/>
                  <a:gd name="connsiteX14" fmla="*/ 43434 w 104584"/>
                  <a:gd name="connsiteY14" fmla="*/ 213836 h 213836"/>
                  <a:gd name="connsiteX15" fmla="*/ 95 w 104584"/>
                  <a:gd name="connsiteY15" fmla="*/ 213836 h 213836"/>
                  <a:gd name="connsiteX16" fmla="*/ 95 w 104584"/>
                  <a:gd name="connsiteY16" fmla="*/ 95 h 213836"/>
                  <a:gd name="connsiteX17" fmla="*/ 53721 w 104584"/>
                  <a:gd name="connsiteY17" fmla="*/ 79153 h 213836"/>
                  <a:gd name="connsiteX18" fmla="*/ 62674 w 104584"/>
                  <a:gd name="connsiteY18" fmla="*/ 59722 h 213836"/>
                  <a:gd name="connsiteX19" fmla="*/ 61913 w 104584"/>
                  <a:gd name="connsiteY19" fmla="*/ 47053 h 213836"/>
                  <a:gd name="connsiteX20" fmla="*/ 59150 w 104584"/>
                  <a:gd name="connsiteY20" fmla="*/ 41243 h 213836"/>
                  <a:gd name="connsiteX21" fmla="*/ 53435 w 104584"/>
                  <a:gd name="connsiteY21" fmla="*/ 39624 h 213836"/>
                  <a:gd name="connsiteX22" fmla="*/ 43434 w 104584"/>
                  <a:gd name="connsiteY22" fmla="*/ 39624 h 213836"/>
                  <a:gd name="connsiteX23" fmla="*/ 43434 w 104584"/>
                  <a:gd name="connsiteY23" fmla="*/ 79153 h 213836"/>
                  <a:gd name="connsiteX24" fmla="*/ 53625 w 104584"/>
                  <a:gd name="connsiteY24" fmla="*/ 79153 h 213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4584" h="213836">
                    <a:moveTo>
                      <a:pt x="0" y="0"/>
                    </a:moveTo>
                    <a:lnTo>
                      <a:pt x="65722" y="0"/>
                    </a:lnTo>
                    <a:cubicBezTo>
                      <a:pt x="76200" y="0"/>
                      <a:pt x="84296" y="2381"/>
                      <a:pt x="90011" y="7048"/>
                    </a:cubicBezTo>
                    <a:cubicBezTo>
                      <a:pt x="95726" y="11811"/>
                      <a:pt x="99631" y="18383"/>
                      <a:pt x="101632" y="26956"/>
                    </a:cubicBezTo>
                    <a:cubicBezTo>
                      <a:pt x="103631" y="35528"/>
                      <a:pt x="104584" y="46387"/>
                      <a:pt x="104584" y="59722"/>
                    </a:cubicBezTo>
                    <a:cubicBezTo>
                      <a:pt x="104584" y="71819"/>
                      <a:pt x="102965" y="81248"/>
                      <a:pt x="99822" y="88106"/>
                    </a:cubicBezTo>
                    <a:cubicBezTo>
                      <a:pt x="96678" y="94964"/>
                      <a:pt x="91154" y="99631"/>
                      <a:pt x="83439" y="102298"/>
                    </a:cubicBezTo>
                    <a:cubicBezTo>
                      <a:pt x="89915" y="103632"/>
                      <a:pt x="94583" y="106871"/>
                      <a:pt x="97536" y="112014"/>
                    </a:cubicBezTo>
                    <a:cubicBezTo>
                      <a:pt x="100393" y="117157"/>
                      <a:pt x="101917" y="124111"/>
                      <a:pt x="101917" y="132969"/>
                    </a:cubicBezTo>
                    <a:lnTo>
                      <a:pt x="101441" y="213836"/>
                    </a:lnTo>
                    <a:lnTo>
                      <a:pt x="59626" y="213836"/>
                    </a:lnTo>
                    <a:lnTo>
                      <a:pt x="59626" y="130207"/>
                    </a:lnTo>
                    <a:cubicBezTo>
                      <a:pt x="59626" y="124206"/>
                      <a:pt x="58769" y="120682"/>
                      <a:pt x="56102" y="118777"/>
                    </a:cubicBezTo>
                    <a:cubicBezTo>
                      <a:pt x="52959" y="116396"/>
                      <a:pt x="49530" y="116300"/>
                      <a:pt x="43434" y="116300"/>
                    </a:cubicBezTo>
                    <a:lnTo>
                      <a:pt x="43434" y="213836"/>
                    </a:lnTo>
                    <a:lnTo>
                      <a:pt x="95" y="213836"/>
                    </a:lnTo>
                    <a:lnTo>
                      <a:pt x="95" y="95"/>
                    </a:lnTo>
                    <a:close/>
                    <a:moveTo>
                      <a:pt x="53721" y="79153"/>
                    </a:moveTo>
                    <a:cubicBezTo>
                      <a:pt x="59721" y="79153"/>
                      <a:pt x="62674" y="72676"/>
                      <a:pt x="62674" y="59722"/>
                    </a:cubicBezTo>
                    <a:cubicBezTo>
                      <a:pt x="62674" y="54102"/>
                      <a:pt x="62389" y="49816"/>
                      <a:pt x="61913" y="47053"/>
                    </a:cubicBezTo>
                    <a:cubicBezTo>
                      <a:pt x="61436" y="44196"/>
                      <a:pt x="60484" y="42291"/>
                      <a:pt x="59150" y="41243"/>
                    </a:cubicBezTo>
                    <a:cubicBezTo>
                      <a:pt x="57816" y="40196"/>
                      <a:pt x="55912" y="39624"/>
                      <a:pt x="53435" y="39624"/>
                    </a:cubicBezTo>
                    <a:lnTo>
                      <a:pt x="43434" y="39624"/>
                    </a:lnTo>
                    <a:lnTo>
                      <a:pt x="43434" y="79153"/>
                    </a:lnTo>
                    <a:lnTo>
                      <a:pt x="53625" y="79153"/>
                    </a:lnTo>
                    <a:close/>
                  </a:path>
                </a:pathLst>
              </a:custGeom>
              <a:solidFill>
                <a:srgbClr val="1D252D"/>
              </a:solidFill>
              <a:ln w="9525" cap="flat">
                <a:noFill/>
                <a:prstDash val="solid"/>
                <a:miter/>
              </a:ln>
            </p:spPr>
            <p:txBody>
              <a:bodyPr rtlCol="0" anchor="ctr"/>
              <a:lstStyle/>
              <a:p>
                <a:endParaRPr lang="en-GB" sz="1350"/>
              </a:p>
            </p:txBody>
          </p:sp>
          <p:sp>
            <p:nvSpPr>
              <p:cNvPr id="1026" name="Freeform: Shape 1025">
                <a:extLst>
                  <a:ext uri="{FF2B5EF4-FFF2-40B4-BE49-F238E27FC236}">
                    <a16:creationId xmlns:a16="http://schemas.microsoft.com/office/drawing/2014/main" id="{BCE075D6-69F1-BFB1-CC94-C02980E3D336}"/>
                  </a:ext>
                </a:extLst>
              </p:cNvPr>
              <p:cNvSpPr/>
              <p:nvPr/>
            </p:nvSpPr>
            <p:spPr>
              <a:xfrm>
                <a:off x="10135933" y="1194149"/>
                <a:ext cx="88391" cy="213741"/>
              </a:xfrm>
              <a:custGeom>
                <a:avLst/>
                <a:gdLst>
                  <a:gd name="connsiteX0" fmla="*/ 95 w 88391"/>
                  <a:gd name="connsiteY0" fmla="*/ 213741 h 213741"/>
                  <a:gd name="connsiteX1" fmla="*/ 95 w 88391"/>
                  <a:gd name="connsiteY1" fmla="*/ 0 h 213741"/>
                  <a:gd name="connsiteX2" fmla="*/ 85725 w 88391"/>
                  <a:gd name="connsiteY2" fmla="*/ 0 h 213741"/>
                  <a:gd name="connsiteX3" fmla="*/ 85725 w 88391"/>
                  <a:gd name="connsiteY3" fmla="*/ 41339 h 213741"/>
                  <a:gd name="connsiteX4" fmla="*/ 43624 w 88391"/>
                  <a:gd name="connsiteY4" fmla="*/ 41339 h 213741"/>
                  <a:gd name="connsiteX5" fmla="*/ 43624 w 88391"/>
                  <a:gd name="connsiteY5" fmla="*/ 82868 h 213741"/>
                  <a:gd name="connsiteX6" fmla="*/ 83915 w 88391"/>
                  <a:gd name="connsiteY6" fmla="*/ 82868 h 213741"/>
                  <a:gd name="connsiteX7" fmla="*/ 83915 w 88391"/>
                  <a:gd name="connsiteY7" fmla="*/ 123158 h 213741"/>
                  <a:gd name="connsiteX8" fmla="*/ 43624 w 88391"/>
                  <a:gd name="connsiteY8" fmla="*/ 123158 h 213741"/>
                  <a:gd name="connsiteX9" fmla="*/ 43624 w 88391"/>
                  <a:gd name="connsiteY9" fmla="*/ 172212 h 213741"/>
                  <a:gd name="connsiteX10" fmla="*/ 88392 w 88391"/>
                  <a:gd name="connsiteY10" fmla="*/ 172212 h 213741"/>
                  <a:gd name="connsiteX11" fmla="*/ 88392 w 88391"/>
                  <a:gd name="connsiteY11" fmla="*/ 213741 h 213741"/>
                  <a:gd name="connsiteX12" fmla="*/ 0 w 88391"/>
                  <a:gd name="connsiteY12" fmla="*/ 213741 h 213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8391" h="213741">
                    <a:moveTo>
                      <a:pt x="95" y="213741"/>
                    </a:moveTo>
                    <a:lnTo>
                      <a:pt x="95" y="0"/>
                    </a:lnTo>
                    <a:lnTo>
                      <a:pt x="85725" y="0"/>
                    </a:lnTo>
                    <a:lnTo>
                      <a:pt x="85725" y="41339"/>
                    </a:lnTo>
                    <a:lnTo>
                      <a:pt x="43624" y="41339"/>
                    </a:lnTo>
                    <a:lnTo>
                      <a:pt x="43624" y="82868"/>
                    </a:lnTo>
                    <a:lnTo>
                      <a:pt x="83915" y="82868"/>
                    </a:lnTo>
                    <a:lnTo>
                      <a:pt x="83915" y="123158"/>
                    </a:lnTo>
                    <a:lnTo>
                      <a:pt x="43624" y="123158"/>
                    </a:lnTo>
                    <a:lnTo>
                      <a:pt x="43624" y="172212"/>
                    </a:lnTo>
                    <a:lnTo>
                      <a:pt x="88392" y="172212"/>
                    </a:lnTo>
                    <a:lnTo>
                      <a:pt x="88392" y="213741"/>
                    </a:lnTo>
                    <a:lnTo>
                      <a:pt x="0" y="213741"/>
                    </a:lnTo>
                    <a:close/>
                  </a:path>
                </a:pathLst>
              </a:custGeom>
              <a:solidFill>
                <a:srgbClr val="1D252D"/>
              </a:solidFill>
              <a:ln w="9525" cap="flat">
                <a:noFill/>
                <a:prstDash val="solid"/>
                <a:miter/>
              </a:ln>
            </p:spPr>
            <p:txBody>
              <a:bodyPr rtlCol="0" anchor="ctr"/>
              <a:lstStyle/>
              <a:p>
                <a:endParaRPr lang="en-GB" sz="1350"/>
              </a:p>
            </p:txBody>
          </p:sp>
          <p:sp>
            <p:nvSpPr>
              <p:cNvPr id="1027" name="Freeform: Shape 1026">
                <a:extLst>
                  <a:ext uri="{FF2B5EF4-FFF2-40B4-BE49-F238E27FC236}">
                    <a16:creationId xmlns:a16="http://schemas.microsoft.com/office/drawing/2014/main" id="{0C1C867F-7393-50FD-8DAE-33AEFBD492A8}"/>
                  </a:ext>
                </a:extLst>
              </p:cNvPr>
              <p:cNvSpPr/>
              <p:nvPr/>
            </p:nvSpPr>
            <p:spPr>
              <a:xfrm>
                <a:off x="10267663" y="1352550"/>
                <a:ext cx="136684" cy="55149"/>
              </a:xfrm>
              <a:custGeom>
                <a:avLst/>
                <a:gdLst>
                  <a:gd name="connsiteX0" fmla="*/ 136684 w 136684"/>
                  <a:gd name="connsiteY0" fmla="*/ 55150 h 55149"/>
                  <a:gd name="connsiteX1" fmla="*/ 136684 w 136684"/>
                  <a:gd name="connsiteY1" fmla="*/ 27908 h 55149"/>
                  <a:gd name="connsiteX2" fmla="*/ 74200 w 136684"/>
                  <a:gd name="connsiteY2" fmla="*/ 27908 h 55149"/>
                  <a:gd name="connsiteX3" fmla="*/ 74200 w 136684"/>
                  <a:gd name="connsiteY3" fmla="*/ 1524 h 55149"/>
                  <a:gd name="connsiteX4" fmla="*/ 48673 w 136684"/>
                  <a:gd name="connsiteY4" fmla="*/ 1524 h 55149"/>
                  <a:gd name="connsiteX5" fmla="*/ 48673 w 136684"/>
                  <a:gd name="connsiteY5" fmla="*/ 27908 h 55149"/>
                  <a:gd name="connsiteX6" fmla="*/ 25813 w 136684"/>
                  <a:gd name="connsiteY6" fmla="*/ 27908 h 55149"/>
                  <a:gd name="connsiteX7" fmla="*/ 25813 w 136684"/>
                  <a:gd name="connsiteY7" fmla="*/ 0 h 55149"/>
                  <a:gd name="connsiteX8" fmla="*/ 0 w 136684"/>
                  <a:gd name="connsiteY8" fmla="*/ 0 h 55149"/>
                  <a:gd name="connsiteX9" fmla="*/ 0 w 136684"/>
                  <a:gd name="connsiteY9" fmla="*/ 55150 h 55149"/>
                  <a:gd name="connsiteX10" fmla="*/ 136684 w 136684"/>
                  <a:gd name="connsiteY10" fmla="*/ 55150 h 55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6684" h="55149">
                    <a:moveTo>
                      <a:pt x="136684" y="55150"/>
                    </a:moveTo>
                    <a:lnTo>
                      <a:pt x="136684" y="27908"/>
                    </a:lnTo>
                    <a:cubicBezTo>
                      <a:pt x="136684" y="27908"/>
                      <a:pt x="74200" y="27908"/>
                      <a:pt x="74200" y="27908"/>
                    </a:cubicBezTo>
                    <a:lnTo>
                      <a:pt x="74200" y="1524"/>
                    </a:lnTo>
                    <a:cubicBezTo>
                      <a:pt x="74200" y="1524"/>
                      <a:pt x="48673" y="1524"/>
                      <a:pt x="48673" y="1524"/>
                    </a:cubicBezTo>
                    <a:lnTo>
                      <a:pt x="48673" y="27908"/>
                    </a:lnTo>
                    <a:lnTo>
                      <a:pt x="25813" y="27908"/>
                    </a:lnTo>
                    <a:lnTo>
                      <a:pt x="25813" y="0"/>
                    </a:lnTo>
                    <a:cubicBezTo>
                      <a:pt x="25813" y="0"/>
                      <a:pt x="0" y="0"/>
                      <a:pt x="0" y="0"/>
                    </a:cubicBezTo>
                    <a:lnTo>
                      <a:pt x="0" y="55150"/>
                    </a:lnTo>
                    <a:cubicBezTo>
                      <a:pt x="0" y="55150"/>
                      <a:pt x="136684" y="55150"/>
                      <a:pt x="136684" y="55150"/>
                    </a:cubicBezTo>
                    <a:close/>
                  </a:path>
                </a:pathLst>
              </a:custGeom>
              <a:solidFill>
                <a:srgbClr val="1D252D"/>
              </a:solidFill>
              <a:ln w="9525" cap="flat">
                <a:noFill/>
                <a:prstDash val="solid"/>
                <a:miter/>
              </a:ln>
            </p:spPr>
            <p:txBody>
              <a:bodyPr rtlCol="0" anchor="ctr"/>
              <a:lstStyle/>
              <a:p>
                <a:endParaRPr lang="en-GB" sz="1350"/>
              </a:p>
            </p:txBody>
          </p:sp>
          <p:sp>
            <p:nvSpPr>
              <p:cNvPr id="1028" name="Freeform: Shape 1027">
                <a:extLst>
                  <a:ext uri="{FF2B5EF4-FFF2-40B4-BE49-F238E27FC236}">
                    <a16:creationId xmlns:a16="http://schemas.microsoft.com/office/drawing/2014/main" id="{9DF32294-2E98-0F85-AEC1-A44F05DE3658}"/>
                  </a:ext>
                </a:extLst>
              </p:cNvPr>
              <p:cNvSpPr/>
              <p:nvPr/>
            </p:nvSpPr>
            <p:spPr>
              <a:xfrm>
                <a:off x="10265282" y="1273397"/>
                <a:ext cx="141351" cy="69151"/>
              </a:xfrm>
              <a:custGeom>
                <a:avLst/>
                <a:gdLst>
                  <a:gd name="connsiteX0" fmla="*/ 0 w 141351"/>
                  <a:gd name="connsiteY0" fmla="*/ 35052 h 69151"/>
                  <a:gd name="connsiteX1" fmla="*/ 8954 w 141351"/>
                  <a:gd name="connsiteY1" fmla="*/ 60484 h 69151"/>
                  <a:gd name="connsiteX2" fmla="*/ 35433 w 141351"/>
                  <a:gd name="connsiteY2" fmla="*/ 69152 h 69151"/>
                  <a:gd name="connsiteX3" fmla="*/ 103061 w 141351"/>
                  <a:gd name="connsiteY3" fmla="*/ 69152 h 69151"/>
                  <a:gd name="connsiteX4" fmla="*/ 131350 w 141351"/>
                  <a:gd name="connsiteY4" fmla="*/ 60484 h 69151"/>
                  <a:gd name="connsiteX5" fmla="*/ 131350 w 141351"/>
                  <a:gd name="connsiteY5" fmla="*/ 60484 h 69151"/>
                  <a:gd name="connsiteX6" fmla="*/ 141351 w 141351"/>
                  <a:gd name="connsiteY6" fmla="*/ 34576 h 69151"/>
                  <a:gd name="connsiteX7" fmla="*/ 131445 w 141351"/>
                  <a:gd name="connsiteY7" fmla="*/ 8668 h 69151"/>
                  <a:gd name="connsiteX8" fmla="*/ 103061 w 141351"/>
                  <a:gd name="connsiteY8" fmla="*/ 0 h 69151"/>
                  <a:gd name="connsiteX9" fmla="*/ 35433 w 141351"/>
                  <a:gd name="connsiteY9" fmla="*/ 0 h 69151"/>
                  <a:gd name="connsiteX10" fmla="*/ 8954 w 141351"/>
                  <a:gd name="connsiteY10" fmla="*/ 9239 h 69151"/>
                  <a:gd name="connsiteX11" fmla="*/ 0 w 141351"/>
                  <a:gd name="connsiteY11" fmla="*/ 35147 h 69151"/>
                  <a:gd name="connsiteX12" fmla="*/ 116967 w 141351"/>
                  <a:gd name="connsiteY12" fmla="*/ 34576 h 69151"/>
                  <a:gd name="connsiteX13" fmla="*/ 113634 w 141351"/>
                  <a:gd name="connsiteY13" fmla="*/ 40862 h 69151"/>
                  <a:gd name="connsiteX14" fmla="*/ 104490 w 141351"/>
                  <a:gd name="connsiteY14" fmla="*/ 42386 h 69151"/>
                  <a:gd name="connsiteX15" fmla="*/ 35243 w 141351"/>
                  <a:gd name="connsiteY15" fmla="*/ 42386 h 69151"/>
                  <a:gd name="connsiteX16" fmla="*/ 24385 w 141351"/>
                  <a:gd name="connsiteY16" fmla="*/ 34385 h 69151"/>
                  <a:gd name="connsiteX17" fmla="*/ 27432 w 141351"/>
                  <a:gd name="connsiteY17" fmla="*/ 28480 h 69151"/>
                  <a:gd name="connsiteX18" fmla="*/ 34862 w 141351"/>
                  <a:gd name="connsiteY18" fmla="*/ 27242 h 69151"/>
                  <a:gd name="connsiteX19" fmla="*/ 104204 w 141351"/>
                  <a:gd name="connsiteY19" fmla="*/ 27242 h 69151"/>
                  <a:gd name="connsiteX20" fmla="*/ 113348 w 141351"/>
                  <a:gd name="connsiteY20" fmla="*/ 28575 h 69151"/>
                  <a:gd name="connsiteX21" fmla="*/ 113348 w 141351"/>
                  <a:gd name="connsiteY21" fmla="*/ 28575 h 69151"/>
                  <a:gd name="connsiteX22" fmla="*/ 116872 w 141351"/>
                  <a:gd name="connsiteY22" fmla="*/ 34576 h 69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1351" h="69151">
                    <a:moveTo>
                      <a:pt x="0" y="35052"/>
                    </a:moveTo>
                    <a:cubicBezTo>
                      <a:pt x="0" y="46196"/>
                      <a:pt x="2953" y="54674"/>
                      <a:pt x="8954" y="60484"/>
                    </a:cubicBezTo>
                    <a:cubicBezTo>
                      <a:pt x="14860" y="66199"/>
                      <a:pt x="23813" y="69152"/>
                      <a:pt x="35433" y="69152"/>
                    </a:cubicBezTo>
                    <a:lnTo>
                      <a:pt x="103061" y="69152"/>
                    </a:lnTo>
                    <a:cubicBezTo>
                      <a:pt x="115158" y="69152"/>
                      <a:pt x="124683" y="66199"/>
                      <a:pt x="131350" y="60484"/>
                    </a:cubicBezTo>
                    <a:lnTo>
                      <a:pt x="131350" y="60484"/>
                    </a:lnTo>
                    <a:cubicBezTo>
                      <a:pt x="138018" y="54769"/>
                      <a:pt x="141351" y="45625"/>
                      <a:pt x="141351" y="34576"/>
                    </a:cubicBezTo>
                    <a:cubicBezTo>
                      <a:pt x="141351" y="23432"/>
                      <a:pt x="138018" y="14383"/>
                      <a:pt x="131445" y="8668"/>
                    </a:cubicBezTo>
                    <a:cubicBezTo>
                      <a:pt x="124873" y="2858"/>
                      <a:pt x="115253" y="0"/>
                      <a:pt x="103061" y="0"/>
                    </a:cubicBezTo>
                    <a:lnTo>
                      <a:pt x="35433" y="0"/>
                    </a:lnTo>
                    <a:cubicBezTo>
                      <a:pt x="23718" y="0"/>
                      <a:pt x="14860" y="3429"/>
                      <a:pt x="8954" y="9239"/>
                    </a:cubicBezTo>
                    <a:cubicBezTo>
                      <a:pt x="3048" y="14954"/>
                      <a:pt x="0" y="24098"/>
                      <a:pt x="0" y="35147"/>
                    </a:cubicBezTo>
                    <a:close/>
                    <a:moveTo>
                      <a:pt x="116967" y="34576"/>
                    </a:moveTo>
                    <a:cubicBezTo>
                      <a:pt x="116967" y="37338"/>
                      <a:pt x="115824" y="39815"/>
                      <a:pt x="113634" y="40862"/>
                    </a:cubicBezTo>
                    <a:cubicBezTo>
                      <a:pt x="111538" y="41910"/>
                      <a:pt x="108490" y="42386"/>
                      <a:pt x="104490" y="42386"/>
                    </a:cubicBezTo>
                    <a:lnTo>
                      <a:pt x="35243" y="42386"/>
                    </a:lnTo>
                    <a:cubicBezTo>
                      <a:pt x="28004" y="42386"/>
                      <a:pt x="24385" y="39338"/>
                      <a:pt x="24385" y="34385"/>
                    </a:cubicBezTo>
                    <a:cubicBezTo>
                      <a:pt x="24385" y="31718"/>
                      <a:pt x="25432" y="29337"/>
                      <a:pt x="27432" y="28480"/>
                    </a:cubicBezTo>
                    <a:cubicBezTo>
                      <a:pt x="29337" y="27623"/>
                      <a:pt x="31909" y="27242"/>
                      <a:pt x="34862" y="27242"/>
                    </a:cubicBezTo>
                    <a:lnTo>
                      <a:pt x="104204" y="27242"/>
                    </a:lnTo>
                    <a:cubicBezTo>
                      <a:pt x="108109" y="27242"/>
                      <a:pt x="111157" y="27718"/>
                      <a:pt x="113348" y="28575"/>
                    </a:cubicBezTo>
                    <a:lnTo>
                      <a:pt x="113348" y="28575"/>
                    </a:lnTo>
                    <a:cubicBezTo>
                      <a:pt x="115634" y="29528"/>
                      <a:pt x="116872" y="31909"/>
                      <a:pt x="116872" y="34576"/>
                    </a:cubicBezTo>
                    <a:close/>
                  </a:path>
                </a:pathLst>
              </a:custGeom>
              <a:solidFill>
                <a:srgbClr val="1D252D"/>
              </a:solidFill>
              <a:ln w="9525" cap="flat">
                <a:noFill/>
                <a:prstDash val="solid"/>
                <a:miter/>
              </a:ln>
            </p:spPr>
            <p:txBody>
              <a:bodyPr rtlCol="0" anchor="ctr"/>
              <a:lstStyle/>
              <a:p>
                <a:endParaRPr lang="en-GB" sz="1350"/>
              </a:p>
            </p:txBody>
          </p:sp>
          <p:sp>
            <p:nvSpPr>
              <p:cNvPr id="1029" name="Freeform: Shape 1028">
                <a:extLst>
                  <a:ext uri="{FF2B5EF4-FFF2-40B4-BE49-F238E27FC236}">
                    <a16:creationId xmlns:a16="http://schemas.microsoft.com/office/drawing/2014/main" id="{B45C926C-79B9-5390-D0B6-C85696B62957}"/>
                  </a:ext>
                </a:extLst>
              </p:cNvPr>
              <p:cNvSpPr/>
              <p:nvPr/>
            </p:nvSpPr>
            <p:spPr>
              <a:xfrm>
                <a:off x="10267569" y="1192148"/>
                <a:ext cx="136683" cy="70104"/>
              </a:xfrm>
              <a:custGeom>
                <a:avLst/>
                <a:gdLst>
                  <a:gd name="connsiteX0" fmla="*/ 65532 w 136683"/>
                  <a:gd name="connsiteY0" fmla="*/ 17145 h 70104"/>
                  <a:gd name="connsiteX1" fmla="*/ 56673 w 136683"/>
                  <a:gd name="connsiteY1" fmla="*/ 3143 h 70104"/>
                  <a:gd name="connsiteX2" fmla="*/ 38290 w 136683"/>
                  <a:gd name="connsiteY2" fmla="*/ 0 h 70104"/>
                  <a:gd name="connsiteX3" fmla="*/ 17050 w 136683"/>
                  <a:gd name="connsiteY3" fmla="*/ 1905 h 70104"/>
                  <a:gd name="connsiteX4" fmla="*/ 4476 w 136683"/>
                  <a:gd name="connsiteY4" fmla="*/ 9334 h 70104"/>
                  <a:gd name="connsiteX5" fmla="*/ 0 w 136683"/>
                  <a:gd name="connsiteY5" fmla="*/ 24955 h 70104"/>
                  <a:gd name="connsiteX6" fmla="*/ 0 w 136683"/>
                  <a:gd name="connsiteY6" fmla="*/ 70104 h 70104"/>
                  <a:gd name="connsiteX7" fmla="*/ 136684 w 136683"/>
                  <a:gd name="connsiteY7" fmla="*/ 70104 h 70104"/>
                  <a:gd name="connsiteX8" fmla="*/ 136684 w 136683"/>
                  <a:gd name="connsiteY8" fmla="*/ 42672 h 70104"/>
                  <a:gd name="connsiteX9" fmla="*/ 74962 w 136683"/>
                  <a:gd name="connsiteY9" fmla="*/ 42672 h 70104"/>
                  <a:gd name="connsiteX10" fmla="*/ 74962 w 136683"/>
                  <a:gd name="connsiteY10" fmla="*/ 38100 h 70104"/>
                  <a:gd name="connsiteX11" fmla="*/ 85154 w 136683"/>
                  <a:gd name="connsiteY11" fmla="*/ 27908 h 70104"/>
                  <a:gd name="connsiteX12" fmla="*/ 136684 w 136683"/>
                  <a:gd name="connsiteY12" fmla="*/ 27908 h 70104"/>
                  <a:gd name="connsiteX13" fmla="*/ 136684 w 136683"/>
                  <a:gd name="connsiteY13" fmla="*/ 1429 h 70104"/>
                  <a:gd name="connsiteX14" fmla="*/ 86392 w 136683"/>
                  <a:gd name="connsiteY14" fmla="*/ 1143 h 70104"/>
                  <a:gd name="connsiteX15" fmla="*/ 73152 w 136683"/>
                  <a:gd name="connsiteY15" fmla="*/ 4763 h 70104"/>
                  <a:gd name="connsiteX16" fmla="*/ 66770 w 136683"/>
                  <a:gd name="connsiteY16" fmla="*/ 17240 h 70104"/>
                  <a:gd name="connsiteX17" fmla="*/ 65532 w 136683"/>
                  <a:gd name="connsiteY17" fmla="*/ 17240 h 70104"/>
                  <a:gd name="connsiteX18" fmla="*/ 24574 w 136683"/>
                  <a:gd name="connsiteY18" fmla="*/ 42481 h 70104"/>
                  <a:gd name="connsiteX19" fmla="*/ 24574 w 136683"/>
                  <a:gd name="connsiteY19" fmla="*/ 35814 h 70104"/>
                  <a:gd name="connsiteX20" fmla="*/ 38290 w 136683"/>
                  <a:gd name="connsiteY20" fmla="*/ 26479 h 70104"/>
                  <a:gd name="connsiteX21" fmla="*/ 52006 w 136683"/>
                  <a:gd name="connsiteY21" fmla="*/ 35814 h 70104"/>
                  <a:gd name="connsiteX22" fmla="*/ 52006 w 136683"/>
                  <a:gd name="connsiteY22" fmla="*/ 42481 h 70104"/>
                  <a:gd name="connsiteX23" fmla="*/ 24574 w 136683"/>
                  <a:gd name="connsiteY23" fmla="*/ 42481 h 70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6683" h="70104">
                    <a:moveTo>
                      <a:pt x="65532" y="17145"/>
                    </a:moveTo>
                    <a:cubicBezTo>
                      <a:pt x="64198" y="11049"/>
                      <a:pt x="62389" y="6382"/>
                      <a:pt x="56673" y="3143"/>
                    </a:cubicBezTo>
                    <a:cubicBezTo>
                      <a:pt x="52578" y="762"/>
                      <a:pt x="46005" y="0"/>
                      <a:pt x="38290" y="0"/>
                    </a:cubicBezTo>
                    <a:cubicBezTo>
                      <a:pt x="29813" y="0"/>
                      <a:pt x="22479" y="667"/>
                      <a:pt x="17050" y="1905"/>
                    </a:cubicBezTo>
                    <a:cubicBezTo>
                      <a:pt x="11716" y="3143"/>
                      <a:pt x="7429" y="5715"/>
                      <a:pt x="4476" y="9334"/>
                    </a:cubicBezTo>
                    <a:cubicBezTo>
                      <a:pt x="1524" y="12954"/>
                      <a:pt x="0" y="18193"/>
                      <a:pt x="0" y="24955"/>
                    </a:cubicBezTo>
                    <a:lnTo>
                      <a:pt x="0" y="70104"/>
                    </a:lnTo>
                    <a:cubicBezTo>
                      <a:pt x="0" y="70104"/>
                      <a:pt x="136684" y="70104"/>
                      <a:pt x="136684" y="70104"/>
                    </a:cubicBezTo>
                    <a:lnTo>
                      <a:pt x="136684" y="42672"/>
                    </a:lnTo>
                    <a:cubicBezTo>
                      <a:pt x="136684" y="42672"/>
                      <a:pt x="74962" y="42672"/>
                      <a:pt x="74962" y="42672"/>
                    </a:cubicBezTo>
                    <a:lnTo>
                      <a:pt x="74962" y="38100"/>
                    </a:lnTo>
                    <a:cubicBezTo>
                      <a:pt x="74962" y="32195"/>
                      <a:pt x="77628" y="27908"/>
                      <a:pt x="85154" y="27908"/>
                    </a:cubicBezTo>
                    <a:lnTo>
                      <a:pt x="136684" y="27908"/>
                    </a:lnTo>
                    <a:cubicBezTo>
                      <a:pt x="136684" y="27908"/>
                      <a:pt x="136684" y="1429"/>
                      <a:pt x="136684" y="1429"/>
                    </a:cubicBezTo>
                    <a:lnTo>
                      <a:pt x="86392" y="1143"/>
                    </a:lnTo>
                    <a:cubicBezTo>
                      <a:pt x="80867" y="1143"/>
                      <a:pt x="76105" y="2476"/>
                      <a:pt x="73152" y="4763"/>
                    </a:cubicBezTo>
                    <a:cubicBezTo>
                      <a:pt x="69437" y="7525"/>
                      <a:pt x="67532" y="12001"/>
                      <a:pt x="66770" y="17240"/>
                    </a:cubicBezTo>
                    <a:lnTo>
                      <a:pt x="65532" y="17240"/>
                    </a:lnTo>
                    <a:close/>
                    <a:moveTo>
                      <a:pt x="24574" y="42481"/>
                    </a:moveTo>
                    <a:lnTo>
                      <a:pt x="24574" y="35814"/>
                    </a:lnTo>
                    <a:cubicBezTo>
                      <a:pt x="24574" y="30861"/>
                      <a:pt x="25717" y="26479"/>
                      <a:pt x="38290" y="26479"/>
                    </a:cubicBezTo>
                    <a:cubicBezTo>
                      <a:pt x="50959" y="26479"/>
                      <a:pt x="52006" y="30861"/>
                      <a:pt x="52006" y="35814"/>
                    </a:cubicBezTo>
                    <a:lnTo>
                      <a:pt x="52006" y="42481"/>
                    </a:lnTo>
                    <a:lnTo>
                      <a:pt x="24574" y="42481"/>
                    </a:lnTo>
                    <a:close/>
                  </a:path>
                </a:pathLst>
              </a:custGeom>
              <a:solidFill>
                <a:srgbClr val="1D252D"/>
              </a:solidFill>
              <a:ln w="9525" cap="flat">
                <a:noFill/>
                <a:prstDash val="solid"/>
                <a:miter/>
              </a:ln>
            </p:spPr>
            <p:txBody>
              <a:bodyPr rtlCol="0" anchor="ctr"/>
              <a:lstStyle/>
              <a:p>
                <a:endParaRPr lang="en-GB" sz="1350"/>
              </a:p>
            </p:txBody>
          </p:sp>
        </p:grpSp>
      </p:grpSp>
      <p:sp>
        <p:nvSpPr>
          <p:cNvPr id="712" name="TextBox 711">
            <a:extLst>
              <a:ext uri="{FF2B5EF4-FFF2-40B4-BE49-F238E27FC236}">
                <a16:creationId xmlns:a16="http://schemas.microsoft.com/office/drawing/2014/main" id="{B00B7DCF-35FE-B172-960B-2E364DC9A206}"/>
              </a:ext>
            </a:extLst>
          </p:cNvPr>
          <p:cNvSpPr txBox="1"/>
          <p:nvPr/>
        </p:nvSpPr>
        <p:spPr>
          <a:xfrm>
            <a:off x="330502" y="1074420"/>
            <a:ext cx="1705931" cy="553998"/>
          </a:xfrm>
          <a:prstGeom prst="rect">
            <a:avLst/>
          </a:prstGeom>
          <a:noFill/>
        </p:spPr>
        <p:txBody>
          <a:bodyPr wrap="square" rtlCol="0">
            <a:spAutoFit/>
          </a:bodyPr>
          <a:lstStyle/>
          <a:p>
            <a:pPr algn="l"/>
            <a:r>
              <a:rPr lang="en-GB" sz="3000" spc="0" baseline="0">
                <a:ln/>
                <a:solidFill>
                  <a:srgbClr val="1D252D"/>
                </a:solidFill>
                <a:latin typeface="Anton"/>
                <a:sym typeface="Anton"/>
                <a:rtl val="0"/>
              </a:rPr>
              <a:t>THANK YOU</a:t>
            </a:r>
          </a:p>
        </p:txBody>
      </p:sp>
      <p:sp>
        <p:nvSpPr>
          <p:cNvPr id="1030" name="Freeform: Shape 1029">
            <a:extLst>
              <a:ext uri="{FF2B5EF4-FFF2-40B4-BE49-F238E27FC236}">
                <a16:creationId xmlns:a16="http://schemas.microsoft.com/office/drawing/2014/main" id="{7B6D9C2B-E59F-801F-D4E4-A072023CCF2C}"/>
              </a:ext>
            </a:extLst>
          </p:cNvPr>
          <p:cNvSpPr/>
          <p:nvPr userDrawn="1"/>
        </p:nvSpPr>
        <p:spPr>
          <a:xfrm>
            <a:off x="2466922" y="2599547"/>
            <a:ext cx="6677078" cy="2543953"/>
          </a:xfrm>
          <a:custGeom>
            <a:avLst/>
            <a:gdLst>
              <a:gd name="connsiteX0" fmla="*/ 0 w 6568154"/>
              <a:gd name="connsiteY0" fmla="*/ 0 h 2302573"/>
              <a:gd name="connsiteX1" fmla="*/ 6568154 w 6568154"/>
              <a:gd name="connsiteY1" fmla="*/ 259461 h 2302573"/>
              <a:gd name="connsiteX2" fmla="*/ 6568154 w 6568154"/>
              <a:gd name="connsiteY2" fmla="*/ 2302574 h 2302573"/>
              <a:gd name="connsiteX3" fmla="*/ 0 w 6568154"/>
              <a:gd name="connsiteY3" fmla="*/ 2301621 h 2302573"/>
              <a:gd name="connsiteX4" fmla="*/ 0 w 6568154"/>
              <a:gd name="connsiteY4" fmla="*/ 0 h 2302573"/>
              <a:gd name="connsiteX0" fmla="*/ 0 w 6568154"/>
              <a:gd name="connsiteY0" fmla="*/ 0 h 2358157"/>
              <a:gd name="connsiteX1" fmla="*/ 6568154 w 6568154"/>
              <a:gd name="connsiteY1" fmla="*/ 315044 h 2358157"/>
              <a:gd name="connsiteX2" fmla="*/ 6568154 w 6568154"/>
              <a:gd name="connsiteY2" fmla="*/ 2358157 h 2358157"/>
              <a:gd name="connsiteX3" fmla="*/ 0 w 6568154"/>
              <a:gd name="connsiteY3" fmla="*/ 2357204 h 2358157"/>
              <a:gd name="connsiteX4" fmla="*/ 0 w 6568154"/>
              <a:gd name="connsiteY4" fmla="*/ 0 h 2358157"/>
              <a:gd name="connsiteX0" fmla="*/ 0 w 6568154"/>
              <a:gd name="connsiteY0" fmla="*/ 0 h 2358157"/>
              <a:gd name="connsiteX1" fmla="*/ 6568154 w 6568154"/>
              <a:gd name="connsiteY1" fmla="*/ 427981 h 2358157"/>
              <a:gd name="connsiteX2" fmla="*/ 6568154 w 6568154"/>
              <a:gd name="connsiteY2" fmla="*/ 2358157 h 2358157"/>
              <a:gd name="connsiteX3" fmla="*/ 0 w 6568154"/>
              <a:gd name="connsiteY3" fmla="*/ 2357204 h 2358157"/>
              <a:gd name="connsiteX4" fmla="*/ 0 w 6568154"/>
              <a:gd name="connsiteY4" fmla="*/ 0 h 2358157"/>
              <a:gd name="connsiteX0" fmla="*/ 0 w 6568154"/>
              <a:gd name="connsiteY0" fmla="*/ 0 h 2358157"/>
              <a:gd name="connsiteX1" fmla="*/ 6532065 w 6568154"/>
              <a:gd name="connsiteY1" fmla="*/ 406805 h 2358157"/>
              <a:gd name="connsiteX2" fmla="*/ 6568154 w 6568154"/>
              <a:gd name="connsiteY2" fmla="*/ 2358157 h 2358157"/>
              <a:gd name="connsiteX3" fmla="*/ 0 w 6568154"/>
              <a:gd name="connsiteY3" fmla="*/ 2357204 h 2358157"/>
              <a:gd name="connsiteX4" fmla="*/ 0 w 6568154"/>
              <a:gd name="connsiteY4" fmla="*/ 0 h 2358157"/>
              <a:gd name="connsiteX0" fmla="*/ 0 w 6575372"/>
              <a:gd name="connsiteY0" fmla="*/ 0 h 2358157"/>
              <a:gd name="connsiteX1" fmla="*/ 6575372 w 6575372"/>
              <a:gd name="connsiteY1" fmla="*/ 392688 h 2358157"/>
              <a:gd name="connsiteX2" fmla="*/ 6568154 w 6575372"/>
              <a:gd name="connsiteY2" fmla="*/ 2358157 h 2358157"/>
              <a:gd name="connsiteX3" fmla="*/ 0 w 6575372"/>
              <a:gd name="connsiteY3" fmla="*/ 2357204 h 2358157"/>
              <a:gd name="connsiteX4" fmla="*/ 0 w 6575372"/>
              <a:gd name="connsiteY4" fmla="*/ 0 h 2358157"/>
              <a:gd name="connsiteX0" fmla="*/ 0 w 6575372"/>
              <a:gd name="connsiteY0" fmla="*/ 0 h 2358157"/>
              <a:gd name="connsiteX1" fmla="*/ 6575372 w 6575372"/>
              <a:gd name="connsiteY1" fmla="*/ 371513 h 2358157"/>
              <a:gd name="connsiteX2" fmla="*/ 6568154 w 6575372"/>
              <a:gd name="connsiteY2" fmla="*/ 2358157 h 2358157"/>
              <a:gd name="connsiteX3" fmla="*/ 0 w 6575372"/>
              <a:gd name="connsiteY3" fmla="*/ 2357204 h 2358157"/>
              <a:gd name="connsiteX4" fmla="*/ 0 w 6575372"/>
              <a:gd name="connsiteY4" fmla="*/ 0 h 2358157"/>
              <a:gd name="connsiteX0" fmla="*/ 0 w 6568154"/>
              <a:gd name="connsiteY0" fmla="*/ 0 h 2358157"/>
              <a:gd name="connsiteX1" fmla="*/ 6553719 w 6568154"/>
              <a:gd name="connsiteY1" fmla="*/ 307987 h 2358157"/>
              <a:gd name="connsiteX2" fmla="*/ 6568154 w 6568154"/>
              <a:gd name="connsiteY2" fmla="*/ 2358157 h 2358157"/>
              <a:gd name="connsiteX3" fmla="*/ 0 w 6568154"/>
              <a:gd name="connsiteY3" fmla="*/ 2357204 h 2358157"/>
              <a:gd name="connsiteX4" fmla="*/ 0 w 6568154"/>
              <a:gd name="connsiteY4" fmla="*/ 0 h 2358157"/>
              <a:gd name="connsiteX0" fmla="*/ 0 w 6568154"/>
              <a:gd name="connsiteY0" fmla="*/ 0 h 2358157"/>
              <a:gd name="connsiteX1" fmla="*/ 6563713 w 6568154"/>
              <a:gd name="connsiteY1" fmla="*/ 317760 h 2358157"/>
              <a:gd name="connsiteX2" fmla="*/ 6568154 w 6568154"/>
              <a:gd name="connsiteY2" fmla="*/ 2358157 h 2358157"/>
              <a:gd name="connsiteX3" fmla="*/ 0 w 6568154"/>
              <a:gd name="connsiteY3" fmla="*/ 2357204 h 2358157"/>
              <a:gd name="connsiteX4" fmla="*/ 0 w 6568154"/>
              <a:gd name="connsiteY4" fmla="*/ 0 h 2358157"/>
              <a:gd name="connsiteX0" fmla="*/ 0 w 6570190"/>
              <a:gd name="connsiteY0" fmla="*/ 0 h 2358157"/>
              <a:gd name="connsiteX1" fmla="*/ 6569899 w 6570190"/>
              <a:gd name="connsiteY1" fmla="*/ 317760 h 2358157"/>
              <a:gd name="connsiteX2" fmla="*/ 6568154 w 6570190"/>
              <a:gd name="connsiteY2" fmla="*/ 2358157 h 2358157"/>
              <a:gd name="connsiteX3" fmla="*/ 0 w 6570190"/>
              <a:gd name="connsiteY3" fmla="*/ 2357204 h 2358157"/>
              <a:gd name="connsiteX4" fmla="*/ 0 w 6570190"/>
              <a:gd name="connsiteY4" fmla="*/ 0 h 23581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0190" h="2358157">
                <a:moveTo>
                  <a:pt x="0" y="0"/>
                </a:moveTo>
                <a:lnTo>
                  <a:pt x="6569899" y="317760"/>
                </a:lnTo>
                <a:cubicBezTo>
                  <a:pt x="6571379" y="997892"/>
                  <a:pt x="6566674" y="1678025"/>
                  <a:pt x="6568154" y="2358157"/>
                </a:cubicBezTo>
                <a:lnTo>
                  <a:pt x="0" y="2357204"/>
                </a:lnTo>
                <a:lnTo>
                  <a:pt x="0" y="0"/>
                </a:lnTo>
                <a:close/>
              </a:path>
            </a:pathLst>
          </a:custGeom>
          <a:solidFill>
            <a:srgbClr val="1D252D"/>
          </a:solidFill>
          <a:ln w="9525" cap="flat">
            <a:noFill/>
            <a:prstDash val="solid"/>
            <a:miter/>
          </a:ln>
        </p:spPr>
        <p:txBody>
          <a:bodyPr rtlCol="0" anchor="ctr"/>
          <a:lstStyle/>
          <a:p>
            <a:endParaRPr lang="en-GB" sz="1350"/>
          </a:p>
        </p:txBody>
      </p:sp>
      <p:grpSp>
        <p:nvGrpSpPr>
          <p:cNvPr id="713" name="Graphic 7">
            <a:extLst>
              <a:ext uri="{FF2B5EF4-FFF2-40B4-BE49-F238E27FC236}">
                <a16:creationId xmlns:a16="http://schemas.microsoft.com/office/drawing/2014/main" id="{4AF181E9-959F-BAD0-7E74-4369D985D38B}"/>
              </a:ext>
            </a:extLst>
          </p:cNvPr>
          <p:cNvGrpSpPr/>
          <p:nvPr/>
        </p:nvGrpSpPr>
        <p:grpSpPr>
          <a:xfrm>
            <a:off x="1861225" y="2170657"/>
            <a:ext cx="928493" cy="768106"/>
            <a:chOff x="3507390" y="3232784"/>
            <a:chExt cx="882110" cy="794899"/>
          </a:xfrm>
        </p:grpSpPr>
        <p:sp>
          <p:nvSpPr>
            <p:cNvPr id="714" name="Freeform: Shape 713">
              <a:extLst>
                <a:ext uri="{FF2B5EF4-FFF2-40B4-BE49-F238E27FC236}">
                  <a16:creationId xmlns:a16="http://schemas.microsoft.com/office/drawing/2014/main" id="{0F9C8CBC-B03F-97D6-8044-4C06A9D5251B}"/>
                </a:ext>
              </a:extLst>
            </p:cNvPr>
            <p:cNvSpPr/>
            <p:nvPr/>
          </p:nvSpPr>
          <p:spPr>
            <a:xfrm>
              <a:off x="4098512" y="3843470"/>
              <a:ext cx="208692" cy="184213"/>
            </a:xfrm>
            <a:custGeom>
              <a:avLst/>
              <a:gdLst>
                <a:gd name="connsiteX0" fmla="*/ 208693 w 208692"/>
                <a:gd name="connsiteY0" fmla="*/ 184214 h 184213"/>
                <a:gd name="connsiteX1" fmla="*/ 208693 w 208692"/>
                <a:gd name="connsiteY1" fmla="*/ 184214 h 184213"/>
                <a:gd name="connsiteX2" fmla="*/ 208693 w 208692"/>
                <a:gd name="connsiteY2" fmla="*/ 0 h 184213"/>
                <a:gd name="connsiteX3" fmla="*/ 0 w 208692"/>
                <a:gd name="connsiteY3" fmla="*/ 20003 h 184213"/>
                <a:gd name="connsiteX4" fmla="*/ 208693 w 208692"/>
                <a:gd name="connsiteY4" fmla="*/ 184118 h 1842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692" h="184213">
                  <a:moveTo>
                    <a:pt x="208693" y="184214"/>
                  </a:moveTo>
                  <a:lnTo>
                    <a:pt x="208693" y="184214"/>
                  </a:lnTo>
                  <a:lnTo>
                    <a:pt x="208693" y="0"/>
                  </a:lnTo>
                  <a:cubicBezTo>
                    <a:pt x="208693" y="0"/>
                    <a:pt x="0" y="20003"/>
                    <a:pt x="0" y="20003"/>
                  </a:cubicBezTo>
                  <a:cubicBezTo>
                    <a:pt x="22860" y="114110"/>
                    <a:pt x="107537" y="184118"/>
                    <a:pt x="208693" y="184118"/>
                  </a:cubicBezTo>
                  <a:close/>
                </a:path>
              </a:pathLst>
            </a:custGeom>
            <a:solidFill>
              <a:srgbClr val="E0E722"/>
            </a:solidFill>
            <a:ln w="9525" cap="flat">
              <a:noFill/>
              <a:prstDash val="solid"/>
              <a:miter/>
            </a:ln>
          </p:spPr>
          <p:txBody>
            <a:bodyPr rtlCol="0" anchor="ctr"/>
            <a:lstStyle/>
            <a:p>
              <a:endParaRPr lang="en-GB" sz="1350"/>
            </a:p>
          </p:txBody>
        </p:sp>
        <p:sp>
          <p:nvSpPr>
            <p:cNvPr id="715" name="Freeform: Shape 714">
              <a:extLst>
                <a:ext uri="{FF2B5EF4-FFF2-40B4-BE49-F238E27FC236}">
                  <a16:creationId xmlns:a16="http://schemas.microsoft.com/office/drawing/2014/main" id="{C6394A7D-7AD9-EF3B-4B0E-0A2BF5E40641}"/>
                </a:ext>
              </a:extLst>
            </p:cNvPr>
            <p:cNvSpPr/>
            <p:nvPr/>
          </p:nvSpPr>
          <p:spPr>
            <a:xfrm>
              <a:off x="3507390" y="3232784"/>
              <a:ext cx="882110" cy="690181"/>
            </a:xfrm>
            <a:custGeom>
              <a:avLst/>
              <a:gdLst>
                <a:gd name="connsiteX0" fmla="*/ 1048 w 882110"/>
                <a:gd name="connsiteY0" fmla="*/ 0 h 690181"/>
                <a:gd name="connsiteX1" fmla="*/ 1048 w 882110"/>
                <a:gd name="connsiteY1" fmla="*/ 27337 h 690181"/>
                <a:gd name="connsiteX2" fmla="*/ 0 w 882110"/>
                <a:gd name="connsiteY2" fmla="*/ 27242 h 690181"/>
                <a:gd name="connsiteX3" fmla="*/ 571 w 882110"/>
                <a:gd name="connsiteY3" fmla="*/ 345091 h 690181"/>
                <a:gd name="connsiteX4" fmla="*/ 0 w 882110"/>
                <a:gd name="connsiteY4" fmla="*/ 662845 h 690181"/>
                <a:gd name="connsiteX5" fmla="*/ 1048 w 882110"/>
                <a:gd name="connsiteY5" fmla="*/ 662750 h 690181"/>
                <a:gd name="connsiteX6" fmla="*/ 1048 w 882110"/>
                <a:gd name="connsiteY6" fmla="*/ 690181 h 690181"/>
                <a:gd name="connsiteX7" fmla="*/ 591122 w 882110"/>
                <a:gd name="connsiteY7" fmla="*/ 633508 h 690181"/>
                <a:gd name="connsiteX8" fmla="*/ 799814 w 882110"/>
                <a:gd name="connsiteY8" fmla="*/ 613410 h 690181"/>
                <a:gd name="connsiteX9" fmla="*/ 882110 w 882110"/>
                <a:gd name="connsiteY9" fmla="*/ 605504 h 690181"/>
                <a:gd name="connsiteX10" fmla="*/ 882110 w 882110"/>
                <a:gd name="connsiteY10" fmla="*/ 84582 h 690181"/>
                <a:gd name="connsiteX11" fmla="*/ 1048 w 882110"/>
                <a:gd name="connsiteY11" fmla="*/ 0 h 69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82110" h="690181">
                  <a:moveTo>
                    <a:pt x="1048" y="0"/>
                  </a:moveTo>
                  <a:lnTo>
                    <a:pt x="1048" y="27337"/>
                  </a:lnTo>
                  <a:lnTo>
                    <a:pt x="0" y="27242"/>
                  </a:lnTo>
                  <a:lnTo>
                    <a:pt x="571" y="345091"/>
                  </a:lnTo>
                  <a:lnTo>
                    <a:pt x="0" y="662845"/>
                  </a:lnTo>
                  <a:lnTo>
                    <a:pt x="1048" y="662750"/>
                  </a:lnTo>
                  <a:lnTo>
                    <a:pt x="1048" y="690181"/>
                  </a:lnTo>
                  <a:lnTo>
                    <a:pt x="591122" y="633508"/>
                  </a:lnTo>
                  <a:lnTo>
                    <a:pt x="799814" y="613410"/>
                  </a:lnTo>
                  <a:lnTo>
                    <a:pt x="882110" y="605504"/>
                  </a:lnTo>
                  <a:lnTo>
                    <a:pt x="882110" y="84582"/>
                  </a:lnTo>
                  <a:lnTo>
                    <a:pt x="1048" y="0"/>
                  </a:lnTo>
                  <a:close/>
                </a:path>
              </a:pathLst>
            </a:custGeom>
            <a:solidFill>
              <a:srgbClr val="49C5B1"/>
            </a:solidFill>
            <a:ln w="9525" cap="flat">
              <a:noFill/>
              <a:prstDash val="solid"/>
              <a:miter/>
            </a:ln>
          </p:spPr>
          <p:txBody>
            <a:bodyPr rtlCol="0" anchor="ctr"/>
            <a:lstStyle/>
            <a:p>
              <a:endParaRPr lang="en-GB" sz="1350"/>
            </a:p>
          </p:txBody>
        </p:sp>
        <p:sp>
          <p:nvSpPr>
            <p:cNvPr id="716" name="Freeform: Shape 715">
              <a:extLst>
                <a:ext uri="{FF2B5EF4-FFF2-40B4-BE49-F238E27FC236}">
                  <a16:creationId xmlns:a16="http://schemas.microsoft.com/office/drawing/2014/main" id="{281EA596-2E7A-ECA8-67BE-1743B1BCB58E}"/>
                </a:ext>
              </a:extLst>
            </p:cNvPr>
            <p:cNvSpPr/>
            <p:nvPr/>
          </p:nvSpPr>
          <p:spPr>
            <a:xfrm>
              <a:off x="3582924" y="3564921"/>
              <a:ext cx="607218" cy="82486"/>
            </a:xfrm>
            <a:custGeom>
              <a:avLst/>
              <a:gdLst>
                <a:gd name="connsiteX0" fmla="*/ 0 w 607218"/>
                <a:gd name="connsiteY0" fmla="*/ 79248 h 82486"/>
                <a:gd name="connsiteX1" fmla="*/ 667 w 607218"/>
                <a:gd name="connsiteY1" fmla="*/ 79248 h 82486"/>
                <a:gd name="connsiteX2" fmla="*/ 667 w 607218"/>
                <a:gd name="connsiteY2" fmla="*/ 82487 h 82486"/>
                <a:gd name="connsiteX3" fmla="*/ 607219 w 607218"/>
                <a:gd name="connsiteY3" fmla="*/ 72390 h 82486"/>
                <a:gd name="connsiteX4" fmla="*/ 607219 w 607218"/>
                <a:gd name="connsiteY4" fmla="*/ 10192 h 82486"/>
                <a:gd name="connsiteX5" fmla="*/ 667 w 607218"/>
                <a:gd name="connsiteY5" fmla="*/ 0 h 82486"/>
                <a:gd name="connsiteX6" fmla="*/ 667 w 607218"/>
                <a:gd name="connsiteY6" fmla="*/ 3334 h 82486"/>
                <a:gd name="connsiteX7" fmla="*/ 0 w 607218"/>
                <a:gd name="connsiteY7" fmla="*/ 3334 h 82486"/>
                <a:gd name="connsiteX8" fmla="*/ 286 w 607218"/>
                <a:gd name="connsiteY8" fmla="*/ 41243 h 82486"/>
                <a:gd name="connsiteX9" fmla="*/ 0 w 607218"/>
                <a:gd name="connsiteY9" fmla="*/ 79248 h 82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7218" h="82486">
                  <a:moveTo>
                    <a:pt x="0" y="79248"/>
                  </a:moveTo>
                  <a:lnTo>
                    <a:pt x="667" y="79248"/>
                  </a:lnTo>
                  <a:lnTo>
                    <a:pt x="667" y="82487"/>
                  </a:lnTo>
                  <a:lnTo>
                    <a:pt x="607219" y="72390"/>
                  </a:lnTo>
                  <a:lnTo>
                    <a:pt x="607219" y="10192"/>
                  </a:lnTo>
                  <a:lnTo>
                    <a:pt x="667" y="0"/>
                  </a:lnTo>
                  <a:lnTo>
                    <a:pt x="667" y="3334"/>
                  </a:lnTo>
                  <a:lnTo>
                    <a:pt x="0" y="3334"/>
                  </a:lnTo>
                  <a:lnTo>
                    <a:pt x="286" y="41243"/>
                  </a:lnTo>
                  <a:lnTo>
                    <a:pt x="0" y="79248"/>
                  </a:lnTo>
                  <a:close/>
                </a:path>
              </a:pathLst>
            </a:custGeom>
            <a:solidFill>
              <a:srgbClr val="E0E722"/>
            </a:solidFill>
            <a:ln w="9525" cap="flat">
              <a:noFill/>
              <a:prstDash val="solid"/>
              <a:miter/>
            </a:ln>
          </p:spPr>
          <p:txBody>
            <a:bodyPr rtlCol="0" anchor="ctr"/>
            <a:lstStyle/>
            <a:p>
              <a:endParaRPr lang="en-GB" sz="1350"/>
            </a:p>
          </p:txBody>
        </p:sp>
        <p:sp>
          <p:nvSpPr>
            <p:cNvPr id="717" name="Freeform: Shape 716">
              <a:extLst>
                <a:ext uri="{FF2B5EF4-FFF2-40B4-BE49-F238E27FC236}">
                  <a16:creationId xmlns:a16="http://schemas.microsoft.com/office/drawing/2014/main" id="{3029BFC8-9CC9-C47C-750E-D094FEB47ACC}"/>
                </a:ext>
              </a:extLst>
            </p:cNvPr>
            <p:cNvSpPr/>
            <p:nvPr/>
          </p:nvSpPr>
          <p:spPr>
            <a:xfrm>
              <a:off x="3706844" y="3430714"/>
              <a:ext cx="607218" cy="82391"/>
            </a:xfrm>
            <a:custGeom>
              <a:avLst/>
              <a:gdLst>
                <a:gd name="connsiteX0" fmla="*/ 607219 w 607218"/>
                <a:gd name="connsiteY0" fmla="*/ 3238 h 82391"/>
                <a:gd name="connsiteX1" fmla="*/ 606552 w 607218"/>
                <a:gd name="connsiteY1" fmla="*/ 3238 h 82391"/>
                <a:gd name="connsiteX2" fmla="*/ 606457 w 607218"/>
                <a:gd name="connsiteY2" fmla="*/ 0 h 82391"/>
                <a:gd name="connsiteX3" fmla="*/ 0 w 607218"/>
                <a:gd name="connsiteY3" fmla="*/ 10096 h 82391"/>
                <a:gd name="connsiteX4" fmla="*/ 0 w 607218"/>
                <a:gd name="connsiteY4" fmla="*/ 72295 h 82391"/>
                <a:gd name="connsiteX5" fmla="*/ 606457 w 607218"/>
                <a:gd name="connsiteY5" fmla="*/ 82391 h 82391"/>
                <a:gd name="connsiteX6" fmla="*/ 606552 w 607218"/>
                <a:gd name="connsiteY6" fmla="*/ 79153 h 82391"/>
                <a:gd name="connsiteX7" fmla="*/ 607219 w 607218"/>
                <a:gd name="connsiteY7" fmla="*/ 79153 h 82391"/>
                <a:gd name="connsiteX8" fmla="*/ 606838 w 607218"/>
                <a:gd name="connsiteY8" fmla="*/ 41148 h 82391"/>
                <a:gd name="connsiteX9" fmla="*/ 607219 w 607218"/>
                <a:gd name="connsiteY9" fmla="*/ 3238 h 82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7218" h="82391">
                  <a:moveTo>
                    <a:pt x="607219" y="3238"/>
                  </a:moveTo>
                  <a:lnTo>
                    <a:pt x="606552" y="3238"/>
                  </a:lnTo>
                  <a:lnTo>
                    <a:pt x="606457" y="0"/>
                  </a:lnTo>
                  <a:lnTo>
                    <a:pt x="0" y="10096"/>
                  </a:lnTo>
                  <a:lnTo>
                    <a:pt x="0" y="72295"/>
                  </a:lnTo>
                  <a:lnTo>
                    <a:pt x="606457" y="82391"/>
                  </a:lnTo>
                  <a:lnTo>
                    <a:pt x="606552" y="79153"/>
                  </a:lnTo>
                  <a:lnTo>
                    <a:pt x="607219" y="79153"/>
                  </a:lnTo>
                  <a:lnTo>
                    <a:pt x="606838" y="41148"/>
                  </a:lnTo>
                  <a:lnTo>
                    <a:pt x="607219" y="3238"/>
                  </a:lnTo>
                  <a:close/>
                </a:path>
              </a:pathLst>
            </a:custGeom>
            <a:solidFill>
              <a:srgbClr val="E0E722"/>
            </a:solidFill>
            <a:ln w="9525" cap="flat">
              <a:noFill/>
              <a:prstDash val="solid"/>
              <a:miter/>
            </a:ln>
          </p:spPr>
          <p:txBody>
            <a:bodyPr rtlCol="0" anchor="ctr"/>
            <a:lstStyle/>
            <a:p>
              <a:endParaRPr lang="en-GB" sz="1350"/>
            </a:p>
          </p:txBody>
        </p:sp>
      </p:grpSp>
      <p:sp>
        <p:nvSpPr>
          <p:cNvPr id="718" name="Freeform: Shape 717">
            <a:extLst>
              <a:ext uri="{FF2B5EF4-FFF2-40B4-BE49-F238E27FC236}">
                <a16:creationId xmlns:a16="http://schemas.microsoft.com/office/drawing/2014/main" id="{6BB14180-B6A3-FB5C-A719-50F09D964893}"/>
              </a:ext>
            </a:extLst>
          </p:cNvPr>
          <p:cNvSpPr/>
          <p:nvPr userDrawn="1"/>
        </p:nvSpPr>
        <p:spPr>
          <a:xfrm>
            <a:off x="400122" y="1598191"/>
            <a:ext cx="3860125" cy="7144"/>
          </a:xfrm>
          <a:custGeom>
            <a:avLst/>
            <a:gdLst>
              <a:gd name="connsiteX0" fmla="*/ 0 w 5146833"/>
              <a:gd name="connsiteY0" fmla="*/ 0 h 9525"/>
              <a:gd name="connsiteX1" fmla="*/ 5146834 w 5146833"/>
              <a:gd name="connsiteY1" fmla="*/ 0 h 9525"/>
            </a:gdLst>
            <a:ahLst/>
            <a:cxnLst>
              <a:cxn ang="0">
                <a:pos x="connsiteX0" y="connsiteY0"/>
              </a:cxn>
              <a:cxn ang="0">
                <a:pos x="connsiteX1" y="connsiteY1"/>
              </a:cxn>
            </a:cxnLst>
            <a:rect l="l" t="t" r="r" b="b"/>
            <a:pathLst>
              <a:path w="5146833" h="9525">
                <a:moveTo>
                  <a:pt x="0" y="0"/>
                </a:moveTo>
                <a:lnTo>
                  <a:pt x="5146834" y="0"/>
                </a:lnTo>
              </a:path>
            </a:pathLst>
          </a:custGeom>
          <a:ln w="47625" cap="flat">
            <a:solidFill>
              <a:srgbClr val="4AC4B0"/>
            </a:solidFill>
            <a:prstDash val="solid"/>
            <a:miter/>
          </a:ln>
        </p:spPr>
        <p:txBody>
          <a:bodyPr rtlCol="0" anchor="ctr"/>
          <a:lstStyle/>
          <a:p>
            <a:endParaRPr lang="en-GB" sz="1350"/>
          </a:p>
        </p:txBody>
      </p:sp>
      <p:sp>
        <p:nvSpPr>
          <p:cNvPr id="3" name="Text Placeholder 2">
            <a:extLst>
              <a:ext uri="{FF2B5EF4-FFF2-40B4-BE49-F238E27FC236}">
                <a16:creationId xmlns:a16="http://schemas.microsoft.com/office/drawing/2014/main" id="{5B5F488F-C4E5-9F00-532B-3F81072F90E9}"/>
              </a:ext>
            </a:extLst>
          </p:cNvPr>
          <p:cNvSpPr>
            <a:spLocks noGrp="1"/>
          </p:cNvSpPr>
          <p:nvPr>
            <p:ph type="body" sz="quarter" idx="10" hasCustomPrompt="1"/>
          </p:nvPr>
        </p:nvSpPr>
        <p:spPr>
          <a:xfrm>
            <a:off x="2983706" y="3044429"/>
            <a:ext cx="5248275" cy="1818084"/>
          </a:xfrm>
        </p:spPr>
        <p:txBody>
          <a:bodyPr/>
          <a:lstStyle>
            <a:lvl1pPr marL="0" indent="0">
              <a:buNone/>
              <a:defRPr>
                <a:solidFill>
                  <a:schemeClr val="bg2"/>
                </a:solidFill>
              </a:defRPr>
            </a:lvl1pPr>
          </a:lstStyle>
          <a:p>
            <a:pPr lvl="0"/>
            <a:r>
              <a:rPr lang="en-US"/>
              <a:t>Name Surname</a:t>
            </a:r>
          </a:p>
          <a:p>
            <a:pPr lvl="0"/>
            <a:endParaRPr lang="en-US"/>
          </a:p>
          <a:p>
            <a:pPr lvl="0"/>
            <a:r>
              <a:rPr lang="en-US"/>
              <a:t>name.surname@centreformentalhealth.org.uk</a:t>
            </a:r>
          </a:p>
          <a:p>
            <a:pPr lvl="0"/>
            <a:r>
              <a:rPr lang="en-GB" sz="1800" b="0" spc="0" baseline="0">
                <a:ln/>
                <a:solidFill>
                  <a:srgbClr val="DEE621"/>
                </a:solidFill>
                <a:latin typeface="Tahoma" panose="020B0604030504040204" pitchFamily="34" charset="0"/>
                <a:ea typeface="Tahoma" panose="020B0604030504040204" pitchFamily="34" charset="0"/>
                <a:cs typeface="Tahoma" panose="020B0604030504040204" pitchFamily="34" charset="0"/>
                <a:sym typeface="Arial"/>
                <a:rtl val="0"/>
              </a:rPr>
              <a:t>@CentreforMH @PersonalHandle </a:t>
            </a:r>
          </a:p>
          <a:p>
            <a:pPr lvl="0"/>
            <a:endParaRPr lang="en-GB"/>
          </a:p>
        </p:txBody>
      </p:sp>
    </p:spTree>
    <p:extLst>
      <p:ext uri="{BB962C8B-B14F-4D97-AF65-F5344CB8AC3E}">
        <p14:creationId xmlns:p14="http://schemas.microsoft.com/office/powerpoint/2010/main" val="161108867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End Slide ACCESSIBL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6D92FD5-08EA-6BC8-29BC-BCF5EEFE18AA}"/>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rot="5400000">
            <a:off x="-1881857" y="-53642"/>
            <a:ext cx="8076713" cy="5712179"/>
          </a:xfrm>
          <a:prstGeom prst="rect">
            <a:avLst/>
          </a:prstGeom>
        </p:spPr>
      </p:pic>
      <p:pic>
        <p:nvPicPr>
          <p:cNvPr id="3" name="Picture 2" descr="Logo&#10;&#10;Description automatically generated">
            <a:extLst>
              <a:ext uri="{FF2B5EF4-FFF2-40B4-BE49-F238E27FC236}">
                <a16:creationId xmlns:a16="http://schemas.microsoft.com/office/drawing/2014/main" id="{077C56A3-4FFE-73CF-6F7F-1F451E5B3F1E}"/>
              </a:ext>
            </a:extLst>
          </p:cNvPr>
          <p:cNvPicPr>
            <a:picLocks noChangeAspect="1"/>
          </p:cNvPicPr>
          <p:nvPr userDrawn="1"/>
        </p:nvPicPr>
        <p:blipFill>
          <a:blip r:embed="rId3"/>
          <a:stretch>
            <a:fillRect/>
          </a:stretch>
        </p:blipFill>
        <p:spPr>
          <a:xfrm>
            <a:off x="7913284" y="273319"/>
            <a:ext cx="906716" cy="734842"/>
          </a:xfrm>
          <a:prstGeom prst="rect">
            <a:avLst/>
          </a:prstGeom>
        </p:spPr>
      </p:pic>
      <p:cxnSp>
        <p:nvCxnSpPr>
          <p:cNvPr id="9" name="Straight Connector 8">
            <a:extLst>
              <a:ext uri="{FF2B5EF4-FFF2-40B4-BE49-F238E27FC236}">
                <a16:creationId xmlns:a16="http://schemas.microsoft.com/office/drawing/2014/main" id="{F9D383FB-0467-4241-BEF0-D636E886723B}"/>
              </a:ext>
              <a:ext uri="{C183D7F6-B498-43B3-948B-1728B52AA6E4}">
                <adec:decorative xmlns:adec="http://schemas.microsoft.com/office/drawing/2017/decorative" val="1"/>
              </a:ext>
            </a:extLst>
          </p:cNvPr>
          <p:cNvCxnSpPr/>
          <p:nvPr userDrawn="1"/>
        </p:nvCxnSpPr>
        <p:spPr>
          <a:xfrm>
            <a:off x="4286945" y="1954389"/>
            <a:ext cx="648831"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0390E57B-AF19-8642-9E47-AF887F52887B}"/>
              </a:ext>
            </a:extLst>
          </p:cNvPr>
          <p:cNvSpPr txBox="1"/>
          <p:nvPr userDrawn="1"/>
        </p:nvSpPr>
        <p:spPr>
          <a:xfrm>
            <a:off x="4208077" y="2106560"/>
            <a:ext cx="3257801" cy="1956024"/>
          </a:xfrm>
          <a:prstGeom prst="rect">
            <a:avLst/>
          </a:prstGeom>
          <a:noFill/>
        </p:spPr>
        <p:txBody>
          <a:bodyPr wrap="square" lIns="0" tIns="0" rIns="0" bIns="0" rtlCol="0">
            <a:noAutofit/>
          </a:bodyPr>
          <a:lstStyle/>
          <a:p>
            <a:pPr marL="0" marR="0" lvl="0" indent="0" algn="l" defTabSz="685800" rtl="0" eaLnBrk="1" fontAlgn="auto" latinLnBrk="0" hangingPunct="1">
              <a:lnSpc>
                <a:spcPct val="100000"/>
              </a:lnSpc>
              <a:spcBef>
                <a:spcPts val="0"/>
              </a:spcBef>
              <a:spcAft>
                <a:spcPts val="1800"/>
              </a:spcAft>
              <a:buClr>
                <a:srgbClr val="005EB8"/>
              </a:buClr>
              <a:buSzTx/>
              <a:buFont typeface="Arial" panose="020B0604020202020204" pitchFamily="34" charset="0"/>
              <a:buNone/>
              <a:tabLst/>
              <a:defRPr/>
            </a:pPr>
            <a:r>
              <a:rPr kumimoji="0" lang="en-GB" sz="2700" b="1" i="0" u="none" strike="noStrike" kern="1200" cap="none" spc="15" normalizeH="0" baseline="0" noProof="0">
                <a:ln>
                  <a:noFill/>
                </a:ln>
                <a:solidFill>
                  <a:schemeClr val="tx1"/>
                </a:solidFill>
                <a:effectLst/>
                <a:uLnTx/>
                <a:uFillTx/>
                <a:latin typeface="+mn-lt"/>
                <a:ea typeface="+mn-ea"/>
                <a:cs typeface="+mn-cs"/>
              </a:rPr>
              <a:t> Thank You</a:t>
            </a:r>
          </a:p>
          <a:p>
            <a:pPr marL="0" marR="0" lvl="0" indent="0" algn="l" defTabSz="685800" rtl="0" eaLnBrk="1" fontAlgn="auto" latinLnBrk="0" hangingPunct="1">
              <a:lnSpc>
                <a:spcPct val="100000"/>
              </a:lnSpc>
              <a:spcBef>
                <a:spcPts val="0"/>
              </a:spcBef>
              <a:spcAft>
                <a:spcPts val="1350"/>
              </a:spcAft>
              <a:buClr>
                <a:srgbClr val="005EB8"/>
              </a:buClr>
              <a:buSzTx/>
              <a:buFont typeface="Arial" panose="020B0604020202020204" pitchFamily="34" charset="0"/>
              <a:buNone/>
              <a:tabLst/>
              <a:defRPr/>
            </a:pPr>
            <a:r>
              <a:rPr kumimoji="0" lang="en-GB" sz="1800" b="1" i="0" u="none" strike="noStrike" kern="1200" cap="none" spc="15" normalizeH="0" baseline="0" noProof="0">
                <a:ln>
                  <a:noFill/>
                </a:ln>
                <a:solidFill>
                  <a:schemeClr val="tx1"/>
                </a:solidFill>
                <a:effectLst/>
                <a:uLnTx/>
                <a:uFillTx/>
                <a:latin typeface="+mn-lt"/>
                <a:ea typeface="+mn-ea"/>
                <a:cs typeface="+mn-cs"/>
              </a:rPr>
              <a:t>        	@nhsengland</a:t>
            </a:r>
          </a:p>
          <a:p>
            <a:pPr marL="0" marR="0" lvl="0" indent="0" algn="l" defTabSz="685800" rtl="0" eaLnBrk="1" fontAlgn="auto" latinLnBrk="0" hangingPunct="1">
              <a:lnSpc>
                <a:spcPct val="100000"/>
              </a:lnSpc>
              <a:spcBef>
                <a:spcPts val="0"/>
              </a:spcBef>
              <a:spcAft>
                <a:spcPts val="1350"/>
              </a:spcAft>
              <a:buClr>
                <a:srgbClr val="005EB8"/>
              </a:buClr>
              <a:buSzTx/>
              <a:buFont typeface="Arial" panose="020B0604020202020204" pitchFamily="34" charset="0"/>
              <a:buNone/>
              <a:tabLst/>
              <a:defRPr/>
            </a:pPr>
            <a:r>
              <a:rPr kumimoji="0" lang="en-GB" sz="1800" b="1" i="0" u="none" strike="noStrike" kern="1200" cap="none" spc="15" normalizeH="0" baseline="0" noProof="0">
                <a:ln>
                  <a:noFill/>
                </a:ln>
                <a:solidFill>
                  <a:schemeClr val="tx1"/>
                </a:solidFill>
                <a:effectLst/>
                <a:uLnTx/>
                <a:uFillTx/>
                <a:latin typeface="+mn-lt"/>
                <a:ea typeface="+mn-ea"/>
                <a:cs typeface="+mn-cs"/>
              </a:rPr>
              <a:t>        	company/</a:t>
            </a:r>
            <a:r>
              <a:rPr kumimoji="0" lang="en-GB" sz="1800" b="1" i="0" u="none" strike="noStrike" kern="1200" cap="none" spc="15" normalizeH="0" baseline="0" noProof="0" err="1">
                <a:ln>
                  <a:noFill/>
                </a:ln>
                <a:solidFill>
                  <a:schemeClr val="tx1"/>
                </a:solidFill>
                <a:effectLst/>
                <a:uLnTx/>
                <a:uFillTx/>
                <a:latin typeface="+mn-lt"/>
                <a:ea typeface="+mn-ea"/>
                <a:cs typeface="+mn-cs"/>
              </a:rPr>
              <a:t>nhsengland</a:t>
            </a:r>
            <a:endParaRPr kumimoji="0" lang="en-GB" sz="1800" b="1" i="0" u="none" strike="noStrike" kern="1200" cap="none" spc="15" normalizeH="0" baseline="0" noProof="0">
              <a:ln>
                <a:noFill/>
              </a:ln>
              <a:solidFill>
                <a:schemeClr val="tx1"/>
              </a:solidFill>
              <a:effectLst/>
              <a:uLnTx/>
              <a:uFillTx/>
              <a:latin typeface="+mn-lt"/>
              <a:ea typeface="+mn-ea"/>
              <a:cs typeface="+mn-cs"/>
            </a:endParaRPr>
          </a:p>
          <a:p>
            <a:pPr marL="0" marR="0" lvl="0" indent="0" algn="l" defTabSz="685800" rtl="0" eaLnBrk="1" fontAlgn="auto" latinLnBrk="0" hangingPunct="1">
              <a:lnSpc>
                <a:spcPct val="100000"/>
              </a:lnSpc>
              <a:spcBef>
                <a:spcPts val="0"/>
              </a:spcBef>
              <a:spcAft>
                <a:spcPts val="1350"/>
              </a:spcAft>
              <a:buClr>
                <a:srgbClr val="005EB8"/>
              </a:buClr>
              <a:buSzTx/>
              <a:buFont typeface="Arial" panose="020B0604020202020204" pitchFamily="34" charset="0"/>
              <a:buNone/>
              <a:tabLst/>
              <a:defRPr/>
            </a:pPr>
            <a:r>
              <a:rPr kumimoji="0" lang="en-GB" sz="1800" b="1" i="0" u="none" strike="noStrike" kern="1200" cap="none" spc="15" normalizeH="0" baseline="0" noProof="0">
                <a:ln>
                  <a:noFill/>
                </a:ln>
                <a:solidFill>
                  <a:schemeClr val="tx1"/>
                </a:solidFill>
                <a:effectLst/>
                <a:uLnTx/>
                <a:uFillTx/>
                <a:latin typeface="+mn-lt"/>
                <a:ea typeface="+mn-ea"/>
                <a:cs typeface="+mn-cs"/>
              </a:rPr>
              <a:t>	england.nhs.uk</a:t>
            </a:r>
            <a:endParaRPr lang="en-GB" sz="1800" b="1">
              <a:solidFill>
                <a:schemeClr val="tx1"/>
              </a:solidFill>
            </a:endParaRPr>
          </a:p>
        </p:txBody>
      </p:sp>
      <p:pic>
        <p:nvPicPr>
          <p:cNvPr id="5" name="Picture 4" descr="Twitter symbol">
            <a:extLst>
              <a:ext uri="{FF2B5EF4-FFF2-40B4-BE49-F238E27FC236}">
                <a16:creationId xmlns:a16="http://schemas.microsoft.com/office/drawing/2014/main" id="{6C1B65D7-2EE6-F44F-85AA-7C93787926CD}"/>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4404030" y="2748925"/>
            <a:ext cx="292608" cy="292608"/>
          </a:xfrm>
          <a:prstGeom prst="rect">
            <a:avLst/>
          </a:prstGeom>
        </p:spPr>
      </p:pic>
      <p:pic>
        <p:nvPicPr>
          <p:cNvPr id="8" name="Picture 7" descr="LinkedIn symbol">
            <a:extLst>
              <a:ext uri="{FF2B5EF4-FFF2-40B4-BE49-F238E27FC236}">
                <a16:creationId xmlns:a16="http://schemas.microsoft.com/office/drawing/2014/main" id="{F2843EE8-F6F8-9D40-92C1-94FB4DCF14BB}"/>
              </a:ext>
            </a:extLst>
          </p:cNvPr>
          <p:cNvPicPr>
            <a:picLocks noChangeAspect="1"/>
          </p:cNvPicPr>
          <p:nvPr userDrawn="1"/>
        </p:nvPicPr>
        <p:blipFill>
          <a:blip r:embed="rId6">
            <a:extLst>
              <a:ext uri="{96DAC541-7B7A-43D3-8B79-37D633B846F1}">
                <asvg:svgBlip xmlns:asvg="http://schemas.microsoft.com/office/drawing/2016/SVG/main" r:embed="rId7"/>
              </a:ext>
            </a:extLst>
          </a:blip>
          <a:srcRect/>
          <a:stretch/>
        </p:blipFill>
        <p:spPr>
          <a:xfrm>
            <a:off x="4414047" y="3199777"/>
            <a:ext cx="292608" cy="292608"/>
          </a:xfrm>
          <a:prstGeom prst="rect">
            <a:avLst/>
          </a:prstGeom>
        </p:spPr>
      </p:pic>
      <p:pic>
        <p:nvPicPr>
          <p:cNvPr id="72" name="Picture 96" descr="World-wide web symbol">
            <a:extLst>
              <a:ext uri="{FF2B5EF4-FFF2-40B4-BE49-F238E27FC236}">
                <a16:creationId xmlns:a16="http://schemas.microsoft.com/office/drawing/2014/main" id="{664BA24D-FA8C-EE4D-A2DC-491BF11D6FA6}"/>
              </a:ext>
            </a:extLst>
          </p:cNvPr>
          <p:cNvPicPr>
            <a:picLocks noChangeAspect="1"/>
          </p:cNvPicPr>
          <p:nvPr userDrawn="1"/>
        </p:nvPicPr>
        <p:blipFill>
          <a:blip r:embed="rId8">
            <a:extLst>
              <a:ext uri="{96DAC541-7B7A-43D3-8B79-37D633B846F1}">
                <asvg:svgBlip xmlns:asvg="http://schemas.microsoft.com/office/drawing/2016/SVG/main" r:embed="rId9"/>
              </a:ext>
            </a:extLst>
          </a:blip>
          <a:srcRect/>
          <a:stretch/>
        </p:blipFill>
        <p:spPr>
          <a:xfrm>
            <a:off x="4325306" y="3604892"/>
            <a:ext cx="450056" cy="450056"/>
          </a:xfrm>
          <a:prstGeom prst="rect">
            <a:avLst/>
          </a:prstGeom>
        </p:spPr>
      </p:pic>
      <p:sp>
        <p:nvSpPr>
          <p:cNvPr id="10" name="Rectangle 9">
            <a:extLst>
              <a:ext uri="{FF2B5EF4-FFF2-40B4-BE49-F238E27FC236}">
                <a16:creationId xmlns:a16="http://schemas.microsoft.com/office/drawing/2014/main" id="{93DACDB8-C05A-C540-BF85-5FDDA3660A2E}"/>
              </a:ext>
            </a:extLst>
          </p:cNvPr>
          <p:cNvSpPr/>
          <p:nvPr userDrawn="1"/>
        </p:nvSpPr>
        <p:spPr>
          <a:xfrm>
            <a:off x="8536917" y="4803733"/>
            <a:ext cx="325730" cy="230832"/>
          </a:xfrm>
          <a:prstGeom prst="rect">
            <a:avLst/>
          </a:prstGeom>
        </p:spPr>
        <p:txBody>
          <a:bodyPr wrap="none">
            <a:spAutoFit/>
          </a:bodyPr>
          <a:lstStyle/>
          <a:p>
            <a:pPr algn="r"/>
            <a:fld id="{BA3B713D-1FBB-0E4F-91D0-D2B735266E79}" type="slidenum">
              <a:rPr lang="en-GB" sz="900" smtClean="0">
                <a:solidFill>
                  <a:schemeClr val="accent2"/>
                </a:solidFill>
              </a:rPr>
              <a:t>‹#›</a:t>
            </a:fld>
            <a:endParaRPr lang="en-GB" sz="900">
              <a:solidFill>
                <a:schemeClr val="accent2"/>
              </a:solidFill>
            </a:endParaRPr>
          </a:p>
        </p:txBody>
      </p:sp>
    </p:spTree>
    <p:extLst>
      <p:ext uri="{BB962C8B-B14F-4D97-AF65-F5344CB8AC3E}">
        <p14:creationId xmlns:p14="http://schemas.microsoft.com/office/powerpoint/2010/main" val="1464591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6_Breaker Heading1-Blue-DarkBlueA">
    <p:bg>
      <p:bgPr>
        <a:solidFill>
          <a:srgbClr val="F6F8F8"/>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AF6C2AD-0E53-2A94-6EDF-C2BC1C35E66B}"/>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81435" y="-91440"/>
            <a:ext cx="9306560" cy="5234940"/>
          </a:xfrm>
          <a:prstGeom prst="rect">
            <a:avLst/>
          </a:prstGeom>
        </p:spPr>
      </p:pic>
      <p:sp>
        <p:nvSpPr>
          <p:cNvPr id="4" name="Title 1">
            <a:extLst>
              <a:ext uri="{FF2B5EF4-FFF2-40B4-BE49-F238E27FC236}">
                <a16:creationId xmlns:a16="http://schemas.microsoft.com/office/drawing/2014/main" id="{3D1B5349-CF21-E9D2-92A0-6C58C15A043A}"/>
              </a:ext>
            </a:extLst>
          </p:cNvPr>
          <p:cNvSpPr>
            <a:spLocks noGrp="1"/>
          </p:cNvSpPr>
          <p:nvPr>
            <p:ph type="title" hasCustomPrompt="1"/>
          </p:nvPr>
        </p:nvSpPr>
        <p:spPr>
          <a:xfrm>
            <a:off x="391266" y="1624234"/>
            <a:ext cx="7886700" cy="994172"/>
          </a:xfrm>
        </p:spPr>
        <p:txBody>
          <a:bodyPr>
            <a:noAutofit/>
          </a:bodyPr>
          <a:lstStyle>
            <a:lvl1pPr>
              <a:defRPr sz="4500" b="1"/>
            </a:lvl1pPr>
          </a:lstStyle>
          <a:p>
            <a:r>
              <a:rPr lang="en-US"/>
              <a:t>Breaker </a:t>
            </a:r>
            <a:br>
              <a:rPr lang="en-US"/>
            </a:br>
            <a:r>
              <a:rPr lang="en-US"/>
              <a:t>slide 2</a:t>
            </a:r>
            <a:endParaRPr lang="en-GB"/>
          </a:p>
        </p:txBody>
      </p:sp>
      <p:sp>
        <p:nvSpPr>
          <p:cNvPr id="7" name="Text Placeholder 6">
            <a:extLst>
              <a:ext uri="{FF2B5EF4-FFF2-40B4-BE49-F238E27FC236}">
                <a16:creationId xmlns:a16="http://schemas.microsoft.com/office/drawing/2014/main" id="{810A3391-0472-724C-8E32-AA7421F01EEF}"/>
              </a:ext>
            </a:extLst>
          </p:cNvPr>
          <p:cNvSpPr>
            <a:spLocks noGrp="1"/>
          </p:cNvSpPr>
          <p:nvPr>
            <p:ph type="body" sz="quarter" idx="13" hasCustomPrompt="1"/>
          </p:nvPr>
        </p:nvSpPr>
        <p:spPr>
          <a:xfrm>
            <a:off x="459000" y="2927413"/>
            <a:ext cx="2917613" cy="672704"/>
          </a:xfrm>
          <a:prstGeom prst="rect">
            <a:avLst/>
          </a:prstGeom>
        </p:spPr>
        <p:txBody>
          <a:bodyPr lIns="0" tIns="0" rIns="0" bIns="0"/>
          <a:lstStyle>
            <a:lvl1pPr marL="0" indent="0">
              <a:buNone/>
              <a:defRPr>
                <a:solidFill>
                  <a:schemeClr val="tx1"/>
                </a:solidFill>
              </a:defRPr>
            </a:lvl1pPr>
            <a:lvl2pPr marL="267891" indent="0">
              <a:buNone/>
              <a:defRPr/>
            </a:lvl2pPr>
            <a:lvl3pPr marL="535781" indent="0">
              <a:buNone/>
              <a:defRPr/>
            </a:lvl3pPr>
            <a:lvl4pPr marL="810815" indent="0">
              <a:buNone/>
              <a:defRPr/>
            </a:lvl4pPr>
            <a:lvl5pPr marL="1078706" indent="0">
              <a:buNone/>
              <a:defRPr/>
            </a:lvl5pPr>
          </a:lstStyle>
          <a:p>
            <a:pPr lvl="0"/>
            <a:r>
              <a:rPr lang="en-GB"/>
              <a:t>Section subhead</a:t>
            </a:r>
          </a:p>
        </p:txBody>
      </p:sp>
      <p:sp>
        <p:nvSpPr>
          <p:cNvPr id="10" name="Rectangle 9">
            <a:extLst>
              <a:ext uri="{FF2B5EF4-FFF2-40B4-BE49-F238E27FC236}">
                <a16:creationId xmlns:a16="http://schemas.microsoft.com/office/drawing/2014/main" id="{8262997B-3AAD-0D48-95DC-60BECBF9FEF6}"/>
              </a:ext>
            </a:extLst>
          </p:cNvPr>
          <p:cNvSpPr/>
          <p:nvPr userDrawn="1"/>
        </p:nvSpPr>
        <p:spPr>
          <a:xfrm>
            <a:off x="8536917" y="4803733"/>
            <a:ext cx="325730" cy="230832"/>
          </a:xfrm>
          <a:prstGeom prst="rect">
            <a:avLst/>
          </a:prstGeom>
        </p:spPr>
        <p:txBody>
          <a:bodyPr wrap="none">
            <a:spAutoFit/>
          </a:bodyPr>
          <a:lstStyle/>
          <a:p>
            <a:pPr algn="r"/>
            <a:fld id="{BA3B713D-1FBB-0E4F-91D0-D2B735266E79}" type="slidenum">
              <a:rPr lang="en-GB" sz="900" smtClean="0">
                <a:solidFill>
                  <a:schemeClr val="tx1"/>
                </a:solidFill>
              </a:rPr>
              <a:t>‹#›</a:t>
            </a:fld>
            <a:endParaRPr lang="en-GB" sz="900">
              <a:solidFill>
                <a:schemeClr val="tx1"/>
              </a:solidFill>
            </a:endParaRPr>
          </a:p>
        </p:txBody>
      </p:sp>
    </p:spTree>
    <p:extLst>
      <p:ext uri="{BB962C8B-B14F-4D97-AF65-F5344CB8AC3E}">
        <p14:creationId xmlns:p14="http://schemas.microsoft.com/office/powerpoint/2010/main" val="993816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8_Breaker Heading1-Blue-DarkBlueA">
    <p:bg>
      <p:bgPr>
        <a:solidFill>
          <a:srgbClr val="F6F8F8"/>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D07C2D6-AB1B-B84B-BC13-7D79E8BCFCF8}"/>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237238" y="-111033"/>
            <a:ext cx="9374947" cy="5273408"/>
          </a:xfrm>
          <a:prstGeom prst="rect">
            <a:avLst/>
          </a:prstGeom>
        </p:spPr>
      </p:pic>
      <p:sp>
        <p:nvSpPr>
          <p:cNvPr id="2" name="Title 1">
            <a:extLst>
              <a:ext uri="{FF2B5EF4-FFF2-40B4-BE49-F238E27FC236}">
                <a16:creationId xmlns:a16="http://schemas.microsoft.com/office/drawing/2014/main" id="{8506D8CC-65FF-0E59-2392-2C0EBC0605F9}"/>
              </a:ext>
            </a:extLst>
          </p:cNvPr>
          <p:cNvSpPr>
            <a:spLocks noGrp="1"/>
          </p:cNvSpPr>
          <p:nvPr>
            <p:ph type="title" hasCustomPrompt="1"/>
          </p:nvPr>
        </p:nvSpPr>
        <p:spPr>
          <a:xfrm>
            <a:off x="560601" y="1624234"/>
            <a:ext cx="7886700" cy="994172"/>
          </a:xfrm>
        </p:spPr>
        <p:txBody>
          <a:bodyPr>
            <a:noAutofit/>
          </a:bodyPr>
          <a:lstStyle>
            <a:lvl1pPr>
              <a:defRPr sz="4500" b="1"/>
            </a:lvl1pPr>
          </a:lstStyle>
          <a:p>
            <a:r>
              <a:rPr lang="en-US"/>
              <a:t>Breaker </a:t>
            </a:r>
            <a:br>
              <a:rPr lang="en-US"/>
            </a:br>
            <a:r>
              <a:rPr lang="en-US"/>
              <a:t>slide 3</a:t>
            </a:r>
            <a:endParaRPr lang="en-GB"/>
          </a:p>
        </p:txBody>
      </p:sp>
      <p:sp>
        <p:nvSpPr>
          <p:cNvPr id="7" name="Text Placeholder 6">
            <a:extLst>
              <a:ext uri="{FF2B5EF4-FFF2-40B4-BE49-F238E27FC236}">
                <a16:creationId xmlns:a16="http://schemas.microsoft.com/office/drawing/2014/main" id="{810A3391-0472-724C-8E32-AA7421F01EEF}"/>
              </a:ext>
            </a:extLst>
          </p:cNvPr>
          <p:cNvSpPr>
            <a:spLocks noGrp="1"/>
          </p:cNvSpPr>
          <p:nvPr>
            <p:ph type="body" sz="quarter" idx="13" hasCustomPrompt="1"/>
          </p:nvPr>
        </p:nvSpPr>
        <p:spPr>
          <a:xfrm>
            <a:off x="668937" y="2927413"/>
            <a:ext cx="2917613" cy="672704"/>
          </a:xfrm>
          <a:prstGeom prst="rect">
            <a:avLst/>
          </a:prstGeom>
        </p:spPr>
        <p:txBody>
          <a:bodyPr lIns="0" tIns="0" rIns="0" bIns="0"/>
          <a:lstStyle>
            <a:lvl1pPr marL="0" indent="0">
              <a:buNone/>
              <a:defRPr>
                <a:solidFill>
                  <a:schemeClr val="tx1"/>
                </a:solidFill>
              </a:defRPr>
            </a:lvl1pPr>
            <a:lvl2pPr marL="267891" indent="0">
              <a:buNone/>
              <a:defRPr/>
            </a:lvl2pPr>
            <a:lvl3pPr marL="535781" indent="0">
              <a:buNone/>
              <a:defRPr/>
            </a:lvl3pPr>
            <a:lvl4pPr marL="810815" indent="0">
              <a:buNone/>
              <a:defRPr/>
            </a:lvl4pPr>
            <a:lvl5pPr marL="1078706" indent="0">
              <a:buNone/>
              <a:defRPr/>
            </a:lvl5pPr>
          </a:lstStyle>
          <a:p>
            <a:pPr lvl="0"/>
            <a:r>
              <a:rPr lang="en-GB"/>
              <a:t>Section subhead</a:t>
            </a:r>
          </a:p>
        </p:txBody>
      </p:sp>
      <p:sp>
        <p:nvSpPr>
          <p:cNvPr id="10" name="Rectangle 9">
            <a:extLst>
              <a:ext uri="{FF2B5EF4-FFF2-40B4-BE49-F238E27FC236}">
                <a16:creationId xmlns:a16="http://schemas.microsoft.com/office/drawing/2014/main" id="{8262997B-3AAD-0D48-95DC-60BECBF9FEF6}"/>
              </a:ext>
            </a:extLst>
          </p:cNvPr>
          <p:cNvSpPr/>
          <p:nvPr userDrawn="1"/>
        </p:nvSpPr>
        <p:spPr>
          <a:xfrm>
            <a:off x="8536917" y="4803733"/>
            <a:ext cx="325730" cy="230832"/>
          </a:xfrm>
          <a:prstGeom prst="rect">
            <a:avLst/>
          </a:prstGeom>
        </p:spPr>
        <p:txBody>
          <a:bodyPr wrap="none">
            <a:spAutoFit/>
          </a:bodyPr>
          <a:lstStyle/>
          <a:p>
            <a:pPr algn="r"/>
            <a:fld id="{BA3B713D-1FBB-0E4F-91D0-D2B735266E79}" type="slidenum">
              <a:rPr lang="en-GB" sz="900" smtClean="0">
                <a:solidFill>
                  <a:schemeClr val="tx1"/>
                </a:solidFill>
              </a:rPr>
              <a:t>‹#›</a:t>
            </a:fld>
            <a:endParaRPr lang="en-GB" sz="900">
              <a:solidFill>
                <a:schemeClr val="tx1"/>
              </a:solidFill>
            </a:endParaRPr>
          </a:p>
        </p:txBody>
      </p:sp>
    </p:spTree>
    <p:extLst>
      <p:ext uri="{BB962C8B-B14F-4D97-AF65-F5344CB8AC3E}">
        <p14:creationId xmlns:p14="http://schemas.microsoft.com/office/powerpoint/2010/main" val="109046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7_Breaker Heading1-Blue-DarkBlueA">
    <p:bg>
      <p:bgPr>
        <a:solidFill>
          <a:srgbClr val="F6F8F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A76489-9A30-702B-3E26-D81845892857}"/>
              </a:ext>
            </a:extLst>
          </p:cNvPr>
          <p:cNvSpPr>
            <a:spLocks noGrp="1"/>
          </p:cNvSpPr>
          <p:nvPr>
            <p:ph type="title" hasCustomPrompt="1"/>
          </p:nvPr>
        </p:nvSpPr>
        <p:spPr>
          <a:xfrm>
            <a:off x="560601" y="1624234"/>
            <a:ext cx="7886700" cy="994172"/>
          </a:xfrm>
        </p:spPr>
        <p:txBody>
          <a:bodyPr>
            <a:noAutofit/>
          </a:bodyPr>
          <a:lstStyle>
            <a:lvl1pPr>
              <a:defRPr sz="4500" b="1"/>
            </a:lvl1pPr>
          </a:lstStyle>
          <a:p>
            <a:r>
              <a:rPr lang="en-US"/>
              <a:t>Breaker </a:t>
            </a:r>
            <a:br>
              <a:rPr lang="en-US"/>
            </a:br>
            <a:r>
              <a:rPr lang="en-US"/>
              <a:t>slide 4</a:t>
            </a:r>
            <a:endParaRPr lang="en-GB"/>
          </a:p>
        </p:txBody>
      </p:sp>
      <p:sp>
        <p:nvSpPr>
          <p:cNvPr id="7" name="Text Placeholder 6">
            <a:extLst>
              <a:ext uri="{FF2B5EF4-FFF2-40B4-BE49-F238E27FC236}">
                <a16:creationId xmlns:a16="http://schemas.microsoft.com/office/drawing/2014/main" id="{810A3391-0472-724C-8E32-AA7421F01EEF}"/>
              </a:ext>
            </a:extLst>
          </p:cNvPr>
          <p:cNvSpPr>
            <a:spLocks noGrp="1"/>
          </p:cNvSpPr>
          <p:nvPr>
            <p:ph type="body" sz="quarter" idx="13" hasCustomPrompt="1"/>
          </p:nvPr>
        </p:nvSpPr>
        <p:spPr>
          <a:xfrm>
            <a:off x="640948" y="2927413"/>
            <a:ext cx="2917613" cy="672704"/>
          </a:xfrm>
          <a:prstGeom prst="rect">
            <a:avLst/>
          </a:prstGeom>
        </p:spPr>
        <p:txBody>
          <a:bodyPr lIns="0" tIns="0" rIns="0" bIns="0"/>
          <a:lstStyle>
            <a:lvl1pPr marL="0" indent="0">
              <a:buNone/>
              <a:defRPr>
                <a:solidFill>
                  <a:schemeClr val="tx1"/>
                </a:solidFill>
              </a:defRPr>
            </a:lvl1pPr>
            <a:lvl2pPr marL="267891" indent="0">
              <a:buNone/>
              <a:defRPr/>
            </a:lvl2pPr>
            <a:lvl3pPr marL="535781" indent="0">
              <a:buNone/>
              <a:defRPr/>
            </a:lvl3pPr>
            <a:lvl4pPr marL="810815" indent="0">
              <a:buNone/>
              <a:defRPr/>
            </a:lvl4pPr>
            <a:lvl5pPr marL="1078706" indent="0">
              <a:buNone/>
              <a:defRPr/>
            </a:lvl5pPr>
          </a:lstStyle>
          <a:p>
            <a:pPr lvl="0"/>
            <a:r>
              <a:rPr lang="en-GB"/>
              <a:t>Section subhead</a:t>
            </a:r>
          </a:p>
        </p:txBody>
      </p:sp>
      <p:sp>
        <p:nvSpPr>
          <p:cNvPr id="10" name="Rectangle 9">
            <a:extLst>
              <a:ext uri="{FF2B5EF4-FFF2-40B4-BE49-F238E27FC236}">
                <a16:creationId xmlns:a16="http://schemas.microsoft.com/office/drawing/2014/main" id="{8262997B-3AAD-0D48-95DC-60BECBF9FEF6}"/>
              </a:ext>
            </a:extLst>
          </p:cNvPr>
          <p:cNvSpPr/>
          <p:nvPr userDrawn="1"/>
        </p:nvSpPr>
        <p:spPr>
          <a:xfrm>
            <a:off x="8536917" y="4803733"/>
            <a:ext cx="325730" cy="230832"/>
          </a:xfrm>
          <a:prstGeom prst="rect">
            <a:avLst/>
          </a:prstGeom>
        </p:spPr>
        <p:txBody>
          <a:bodyPr wrap="none">
            <a:spAutoFit/>
          </a:bodyPr>
          <a:lstStyle/>
          <a:p>
            <a:pPr algn="r"/>
            <a:fld id="{BA3B713D-1FBB-0E4F-91D0-D2B735266E79}" type="slidenum">
              <a:rPr lang="en-GB" sz="900" smtClean="0">
                <a:solidFill>
                  <a:schemeClr val="tx1"/>
                </a:solidFill>
              </a:rPr>
              <a:t>‹#›</a:t>
            </a:fld>
            <a:endParaRPr lang="en-GB" sz="900">
              <a:solidFill>
                <a:schemeClr val="tx1"/>
              </a:solidFill>
            </a:endParaRPr>
          </a:p>
        </p:txBody>
      </p:sp>
      <p:pic>
        <p:nvPicPr>
          <p:cNvPr id="5" name="Picture 4" descr="A blue rectangle with black background&#10;&#10;Description automatically generated">
            <a:extLst>
              <a:ext uri="{FF2B5EF4-FFF2-40B4-BE49-F238E27FC236}">
                <a16:creationId xmlns:a16="http://schemas.microsoft.com/office/drawing/2014/main" id="{D115B473-1B85-DD59-52BE-0E90A80C9408}"/>
              </a:ext>
            </a:extLst>
          </p:cNvPr>
          <p:cNvPicPr>
            <a:picLocks noChangeAspect="1"/>
          </p:cNvPicPr>
          <p:nvPr userDrawn="1"/>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4361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Heading, subhead, bullets one column">
    <p:bg>
      <p:bgPr>
        <a:solidFill>
          <a:srgbClr val="F6F8F8"/>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24000" y="2078999"/>
            <a:ext cx="8316000" cy="2592000"/>
          </a:xfrm>
          <a:prstGeom prst="rect">
            <a:avLst/>
          </a:prstGeom>
        </p:spPr>
        <p:txBody>
          <a:bodyPr lIns="0" tIns="0" rIns="0" bIns="0">
            <a:normAutofit/>
          </a:bodyPr>
          <a:lstStyle>
            <a:lvl1pPr marL="0" indent="0">
              <a:lnSpc>
                <a:spcPct val="100000"/>
              </a:lnSpc>
              <a:spcBef>
                <a:spcPts val="0"/>
              </a:spcBef>
              <a:spcAft>
                <a:spcPts val="450"/>
              </a:spcAft>
              <a:buClr>
                <a:schemeClr val="tx1"/>
              </a:buClr>
              <a:buNone/>
              <a:defRPr sz="1650" b="0">
                <a:solidFill>
                  <a:schemeClr val="tx1"/>
                </a:solidFill>
              </a:defRPr>
            </a:lvl1pPr>
            <a:lvl2pPr>
              <a:buClr>
                <a:schemeClr val="tx1"/>
              </a:buClr>
              <a:defRPr sz="1650">
                <a:solidFill>
                  <a:schemeClr val="tx1"/>
                </a:solidFill>
              </a:defRPr>
            </a:lvl2pPr>
            <a:lvl3pPr>
              <a:buClr>
                <a:schemeClr val="tx1"/>
              </a:buClr>
              <a:defRPr sz="1650">
                <a:solidFill>
                  <a:schemeClr val="tx1"/>
                </a:solidFill>
              </a:defRPr>
            </a:lvl3pPr>
            <a:lvl4pPr>
              <a:buClr>
                <a:schemeClr val="tx1"/>
              </a:buClr>
              <a:defRPr sz="1650">
                <a:solidFill>
                  <a:schemeClr val="tx1"/>
                </a:solidFill>
              </a:defRPr>
            </a:lvl4pPr>
            <a:lvl5pPr>
              <a:buClr>
                <a:schemeClr val="tx1"/>
              </a:buClr>
              <a:defRPr sz="1650">
                <a:solidFill>
                  <a:schemeClr val="tx1"/>
                </a:solidFill>
              </a:defRPr>
            </a:lvl5pPr>
          </a:lstStyle>
          <a:p>
            <a:pPr lvl="0"/>
            <a:r>
              <a:rPr lang="en-GB"/>
              <a:t>Click to edit Master text styles</a:t>
            </a:r>
          </a:p>
          <a:p>
            <a:pPr lvl="1"/>
            <a:r>
              <a:rPr lang="en-GB"/>
              <a:t>Second level</a:t>
            </a:r>
          </a:p>
        </p:txBody>
      </p:sp>
      <p:sp>
        <p:nvSpPr>
          <p:cNvPr id="8" name="Text Placeholder 7">
            <a:extLst>
              <a:ext uri="{FF2B5EF4-FFF2-40B4-BE49-F238E27FC236}">
                <a16:creationId xmlns:a16="http://schemas.microsoft.com/office/drawing/2014/main" id="{47286FFC-BD82-6E40-BA0C-B1C0F7127A99}"/>
              </a:ext>
            </a:extLst>
          </p:cNvPr>
          <p:cNvSpPr>
            <a:spLocks noGrp="1"/>
          </p:cNvSpPr>
          <p:nvPr>
            <p:ph type="body" sz="quarter" idx="13" hasCustomPrompt="1"/>
          </p:nvPr>
        </p:nvSpPr>
        <p:spPr>
          <a:xfrm>
            <a:off x="324001" y="1566001"/>
            <a:ext cx="8259483" cy="433445"/>
          </a:xfrm>
          <a:prstGeom prst="rect">
            <a:avLst/>
          </a:prstGeom>
        </p:spPr>
        <p:txBody>
          <a:bodyPr lIns="0" tIns="0" rIns="0" bIns="0">
            <a:noAutofit/>
          </a:bodyPr>
          <a:lstStyle>
            <a:lvl1pPr marL="0" indent="0">
              <a:lnSpc>
                <a:spcPts val="1650"/>
              </a:lnSpc>
              <a:spcBef>
                <a:spcPts val="0"/>
              </a:spcBef>
              <a:spcAft>
                <a:spcPts val="675"/>
              </a:spcAft>
              <a:buClr>
                <a:schemeClr val="tx1"/>
              </a:buClr>
              <a:buNone/>
              <a:defRPr sz="1800" b="1">
                <a:solidFill>
                  <a:schemeClr val="accent6"/>
                </a:solidFill>
              </a:defRPr>
            </a:lvl1pPr>
            <a:lvl2pPr marL="267891" indent="0">
              <a:buClr>
                <a:schemeClr val="tx1"/>
              </a:buClr>
              <a:buNone/>
              <a:defRPr sz="1350">
                <a:solidFill>
                  <a:schemeClr val="tx1"/>
                </a:solidFill>
              </a:defRPr>
            </a:lvl2pPr>
            <a:lvl3pPr marL="535781" indent="0">
              <a:buClr>
                <a:schemeClr val="tx1"/>
              </a:buClr>
              <a:buNone/>
              <a:defRPr sz="1350">
                <a:solidFill>
                  <a:schemeClr val="tx1"/>
                </a:solidFill>
              </a:defRPr>
            </a:lvl3pPr>
            <a:lvl4pPr marL="810815" indent="0">
              <a:buClr>
                <a:schemeClr val="tx1"/>
              </a:buClr>
              <a:buNone/>
              <a:defRPr sz="1350">
                <a:solidFill>
                  <a:schemeClr val="tx1"/>
                </a:solidFill>
              </a:defRPr>
            </a:lvl4pPr>
            <a:lvl5pPr marL="1078706" indent="0">
              <a:buClr>
                <a:schemeClr val="tx1"/>
              </a:buClr>
              <a:buNone/>
              <a:defRPr sz="1350">
                <a:solidFill>
                  <a:schemeClr val="tx1"/>
                </a:solidFill>
              </a:defRPr>
            </a:lvl5pPr>
          </a:lstStyle>
          <a:p>
            <a:pPr lvl="0"/>
            <a:r>
              <a:rPr lang="en-GB"/>
              <a:t>Subhead</a:t>
            </a:r>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3525716" y="3174023"/>
            <a:ext cx="0" cy="0"/>
          </a:xfrm>
          <a:prstGeom prst="rect">
            <a:avLst/>
          </a:prstGeom>
          <a:noFill/>
        </p:spPr>
        <p:txBody>
          <a:bodyPr wrap="none" lIns="0" tIns="0" rIns="0" bIns="0" rtlCol="0">
            <a:noAutofit/>
          </a:bodyPr>
          <a:lstStyle/>
          <a:p>
            <a:endParaRPr lang="en-GB" sz="9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8536917" y="4803733"/>
            <a:ext cx="325730" cy="230832"/>
          </a:xfrm>
          <a:prstGeom prst="rect">
            <a:avLst/>
          </a:prstGeom>
        </p:spPr>
        <p:txBody>
          <a:bodyPr wrap="none">
            <a:spAutoFit/>
          </a:bodyPr>
          <a:lstStyle/>
          <a:p>
            <a:pPr algn="r"/>
            <a:fld id="{BA3B713D-1FBB-0E4F-91D0-D2B735266E79}" type="slidenum">
              <a:rPr lang="en-GB" sz="900" smtClean="0">
                <a:solidFill>
                  <a:schemeClr val="accent6"/>
                </a:solidFill>
              </a:rPr>
              <a:pPr algn="r"/>
              <a:t>‹#›</a:t>
            </a:fld>
            <a:endParaRPr lang="en-GB" sz="900">
              <a:solidFill>
                <a:schemeClr val="accent6"/>
              </a:solidFill>
            </a:endParaRPr>
          </a:p>
        </p:txBody>
      </p:sp>
      <p:sp>
        <p:nvSpPr>
          <p:cNvPr id="7" name="Title 1">
            <a:extLst>
              <a:ext uri="{FF2B5EF4-FFF2-40B4-BE49-F238E27FC236}">
                <a16:creationId xmlns:a16="http://schemas.microsoft.com/office/drawing/2014/main" id="{4F771D90-A686-C949-8872-F69893BCF8E4}"/>
              </a:ext>
            </a:extLst>
          </p:cNvPr>
          <p:cNvSpPr>
            <a:spLocks noGrp="1"/>
          </p:cNvSpPr>
          <p:nvPr>
            <p:ph type="title" hasCustomPrompt="1"/>
          </p:nvPr>
        </p:nvSpPr>
        <p:spPr>
          <a:xfrm>
            <a:off x="324000" y="324000"/>
            <a:ext cx="8553116" cy="648890"/>
          </a:xfrm>
          <a:prstGeom prst="rect">
            <a:avLst/>
          </a:prstGeom>
        </p:spPr>
        <p:txBody>
          <a:bodyPr lIns="0" tIns="0" rIns="0" bIns="0">
            <a:normAutofit/>
          </a:bodyPr>
          <a:lstStyle>
            <a:lvl1pPr>
              <a:defRPr sz="2700" b="1">
                <a:solidFill>
                  <a:schemeClr val="tx1"/>
                </a:solidFill>
              </a:defRPr>
            </a:lvl1pPr>
          </a:lstStyle>
          <a:p>
            <a:r>
              <a:rPr lang="en-GB"/>
              <a:t>Heading</a:t>
            </a:r>
          </a:p>
        </p:txBody>
      </p:sp>
      <p:cxnSp>
        <p:nvCxnSpPr>
          <p:cNvPr id="12" name="Straight Connector 11">
            <a:extLst>
              <a:ext uri="{FF2B5EF4-FFF2-40B4-BE49-F238E27FC236}">
                <a16:creationId xmlns:a16="http://schemas.microsoft.com/office/drawing/2014/main" id="{4CD5CE1C-46DF-8846-A4A0-E19A9CC397BE}"/>
              </a:ext>
              <a:ext uri="{C183D7F6-B498-43B3-948B-1728B52AA6E4}">
                <adec:decorative xmlns:adec="http://schemas.microsoft.com/office/drawing/2017/decorative" val="1"/>
              </a:ext>
            </a:extLst>
          </p:cNvPr>
          <p:cNvCxnSpPr>
            <a:cxnSpLocks/>
          </p:cNvCxnSpPr>
          <p:nvPr userDrawn="1"/>
        </p:nvCxnSpPr>
        <p:spPr>
          <a:xfrm>
            <a:off x="324000" y="4752000"/>
            <a:ext cx="8532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64955267-CD3E-4484-1B20-32E90EB4EDCE}"/>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rot="10800000">
            <a:off x="6915278" y="183030"/>
            <a:ext cx="2298504" cy="140970"/>
          </a:xfrm>
          <a:prstGeom prst="rect">
            <a:avLst/>
          </a:prstGeom>
        </p:spPr>
      </p:pic>
    </p:spTree>
    <p:extLst>
      <p:ext uri="{BB962C8B-B14F-4D97-AF65-F5344CB8AC3E}">
        <p14:creationId xmlns:p14="http://schemas.microsoft.com/office/powerpoint/2010/main" val="517008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5_Breaker Heading1-Blue-DarkBlueA">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30C3909-1482-1013-E118-A2CE0A1DD3D4}"/>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2" name="Title 1">
            <a:extLst>
              <a:ext uri="{FF2B5EF4-FFF2-40B4-BE49-F238E27FC236}">
                <a16:creationId xmlns:a16="http://schemas.microsoft.com/office/drawing/2014/main" id="{DE3119AD-4AAB-8B34-F6C1-8D76F0D453BB}"/>
              </a:ext>
            </a:extLst>
          </p:cNvPr>
          <p:cNvSpPr>
            <a:spLocks noGrp="1"/>
          </p:cNvSpPr>
          <p:nvPr>
            <p:ph type="title" hasCustomPrompt="1"/>
          </p:nvPr>
        </p:nvSpPr>
        <p:spPr>
          <a:xfrm>
            <a:off x="577532" y="1682204"/>
            <a:ext cx="7886700" cy="994172"/>
          </a:xfrm>
        </p:spPr>
        <p:txBody>
          <a:bodyPr>
            <a:noAutofit/>
          </a:bodyPr>
          <a:lstStyle>
            <a:lvl1pPr>
              <a:defRPr sz="4500" b="1"/>
            </a:lvl1pPr>
          </a:lstStyle>
          <a:p>
            <a:r>
              <a:rPr lang="en-US"/>
              <a:t>Breaker slide 1</a:t>
            </a:r>
            <a:endParaRPr lang="en-GB"/>
          </a:p>
        </p:txBody>
      </p:sp>
      <p:sp>
        <p:nvSpPr>
          <p:cNvPr id="7" name="Text Placeholder 6">
            <a:extLst>
              <a:ext uri="{FF2B5EF4-FFF2-40B4-BE49-F238E27FC236}">
                <a16:creationId xmlns:a16="http://schemas.microsoft.com/office/drawing/2014/main" id="{810A3391-0472-724C-8E32-AA7421F01EEF}"/>
              </a:ext>
            </a:extLst>
          </p:cNvPr>
          <p:cNvSpPr>
            <a:spLocks noGrp="1"/>
          </p:cNvSpPr>
          <p:nvPr>
            <p:ph type="body" sz="quarter" idx="13" hasCustomPrompt="1"/>
          </p:nvPr>
        </p:nvSpPr>
        <p:spPr>
          <a:xfrm>
            <a:off x="662199" y="2673000"/>
            <a:ext cx="2917613" cy="672704"/>
          </a:xfrm>
          <a:prstGeom prst="rect">
            <a:avLst/>
          </a:prstGeom>
        </p:spPr>
        <p:txBody>
          <a:bodyPr lIns="0" tIns="0" rIns="0" bIns="0"/>
          <a:lstStyle>
            <a:lvl1pPr marL="0" indent="0">
              <a:buNone/>
              <a:defRPr>
                <a:solidFill>
                  <a:schemeClr val="tx1"/>
                </a:solidFill>
              </a:defRPr>
            </a:lvl1pPr>
            <a:lvl2pPr marL="267891" indent="0">
              <a:buNone/>
              <a:defRPr/>
            </a:lvl2pPr>
            <a:lvl3pPr marL="535781" indent="0">
              <a:buNone/>
              <a:defRPr/>
            </a:lvl3pPr>
            <a:lvl4pPr marL="810815" indent="0">
              <a:buNone/>
              <a:defRPr/>
            </a:lvl4pPr>
            <a:lvl5pPr marL="1078706" indent="0">
              <a:buNone/>
              <a:defRPr/>
            </a:lvl5pPr>
          </a:lstStyle>
          <a:p>
            <a:pPr lvl="0"/>
            <a:r>
              <a:rPr lang="en-GB"/>
              <a:t>Section subhead</a:t>
            </a:r>
          </a:p>
        </p:txBody>
      </p:sp>
      <p:sp>
        <p:nvSpPr>
          <p:cNvPr id="10" name="Rectangle 9">
            <a:extLst>
              <a:ext uri="{FF2B5EF4-FFF2-40B4-BE49-F238E27FC236}">
                <a16:creationId xmlns:a16="http://schemas.microsoft.com/office/drawing/2014/main" id="{8262997B-3AAD-0D48-95DC-60BECBF9FEF6}"/>
              </a:ext>
            </a:extLst>
          </p:cNvPr>
          <p:cNvSpPr/>
          <p:nvPr userDrawn="1"/>
        </p:nvSpPr>
        <p:spPr>
          <a:xfrm>
            <a:off x="8536917" y="4803733"/>
            <a:ext cx="325730" cy="230832"/>
          </a:xfrm>
          <a:prstGeom prst="rect">
            <a:avLst/>
          </a:prstGeom>
        </p:spPr>
        <p:txBody>
          <a:bodyPr wrap="none">
            <a:spAutoFit/>
          </a:bodyPr>
          <a:lstStyle/>
          <a:p>
            <a:pPr algn="r"/>
            <a:fld id="{BA3B713D-1FBB-0E4F-91D0-D2B735266E79}" type="slidenum">
              <a:rPr lang="en-GB" sz="900" smtClean="0">
                <a:solidFill>
                  <a:schemeClr val="tx1"/>
                </a:solidFill>
              </a:rPr>
              <a:t>‹#›</a:t>
            </a:fld>
            <a:endParaRPr lang="en-GB" sz="900">
              <a:solidFill>
                <a:schemeClr val="tx1"/>
              </a:solidFill>
            </a:endParaRPr>
          </a:p>
        </p:txBody>
      </p:sp>
    </p:spTree>
    <p:extLst>
      <p:ext uri="{BB962C8B-B14F-4D97-AF65-F5344CB8AC3E}">
        <p14:creationId xmlns:p14="http://schemas.microsoft.com/office/powerpoint/2010/main" val="163444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Front title slide">
    <p:bg>
      <p:bgPr>
        <a:solidFill>
          <a:srgbClr val="F6F8F8"/>
        </a:solidFill>
        <a:effectLst/>
      </p:bgPr>
    </p:bg>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598E9D71-498A-0294-DB92-FA8A45963CAF}"/>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748040" y="-381388"/>
            <a:ext cx="8489684" cy="6004249"/>
          </a:xfrm>
          <a:prstGeom prst="rect">
            <a:avLst/>
          </a:prstGeom>
        </p:spPr>
      </p:pic>
      <p:sp>
        <p:nvSpPr>
          <p:cNvPr id="2" name="Title 1">
            <a:extLst>
              <a:ext uri="{FF2B5EF4-FFF2-40B4-BE49-F238E27FC236}">
                <a16:creationId xmlns:a16="http://schemas.microsoft.com/office/drawing/2014/main" id="{7CD054BE-B63C-B248-A010-D04767679CD8}"/>
              </a:ext>
            </a:extLst>
          </p:cNvPr>
          <p:cNvSpPr>
            <a:spLocks noGrp="1"/>
          </p:cNvSpPr>
          <p:nvPr>
            <p:ph type="ctrTitle" hasCustomPrompt="1"/>
          </p:nvPr>
        </p:nvSpPr>
        <p:spPr>
          <a:xfrm>
            <a:off x="324000" y="751702"/>
            <a:ext cx="3482890" cy="1880771"/>
          </a:xfrm>
          <a:prstGeom prst="rect">
            <a:avLst/>
          </a:prstGeom>
        </p:spPr>
        <p:txBody>
          <a:bodyPr lIns="0" tIns="0" rIns="0" bIns="0" anchor="b">
            <a:noAutofit/>
          </a:bodyPr>
          <a:lstStyle>
            <a:lvl1pPr algn="l">
              <a:defRPr sz="4050" b="1" spc="-23" baseline="0">
                <a:solidFill>
                  <a:schemeClr val="tx1"/>
                </a:solidFill>
              </a:defRPr>
            </a:lvl1pPr>
          </a:lstStyle>
          <a:p>
            <a:r>
              <a:rPr lang="en-GB"/>
              <a:t>Presentation title</a:t>
            </a:r>
          </a:p>
        </p:txBody>
      </p:sp>
      <p:sp>
        <p:nvSpPr>
          <p:cNvPr id="3" name="Subtitle 2">
            <a:extLst>
              <a:ext uri="{FF2B5EF4-FFF2-40B4-BE49-F238E27FC236}">
                <a16:creationId xmlns:a16="http://schemas.microsoft.com/office/drawing/2014/main" id="{AEB3AB80-4EA2-FC4A-9654-92EF4DFF45D6}"/>
              </a:ext>
            </a:extLst>
          </p:cNvPr>
          <p:cNvSpPr>
            <a:spLocks noGrp="1"/>
          </p:cNvSpPr>
          <p:nvPr>
            <p:ph type="subTitle" idx="1"/>
          </p:nvPr>
        </p:nvSpPr>
        <p:spPr>
          <a:xfrm>
            <a:off x="324001" y="2700001"/>
            <a:ext cx="5979788" cy="768725"/>
          </a:xfrm>
          <a:prstGeom prst="rect">
            <a:avLst/>
          </a:prstGeom>
        </p:spPr>
        <p:txBody>
          <a:bodyPr lIns="0" tIns="0" rIns="0" bIns="0">
            <a:normAutofit/>
          </a:bodyPr>
          <a:lstStyle>
            <a:lvl1pPr marL="0" indent="0" algn="l">
              <a:buNone/>
              <a:defRPr sz="2100">
                <a:solidFill>
                  <a:schemeClr val="accent6"/>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p>
        </p:txBody>
      </p:sp>
      <p:sp>
        <p:nvSpPr>
          <p:cNvPr id="6" name="Slide Number Placeholder 5">
            <a:extLst>
              <a:ext uri="{FF2B5EF4-FFF2-40B4-BE49-F238E27FC236}">
                <a16:creationId xmlns:a16="http://schemas.microsoft.com/office/drawing/2014/main" id="{DA80857E-40D1-074A-8CBC-E3E38E695791}"/>
              </a:ext>
            </a:extLst>
          </p:cNvPr>
          <p:cNvSpPr>
            <a:spLocks noGrp="1"/>
          </p:cNvSpPr>
          <p:nvPr>
            <p:ph type="sldNum" sz="quarter" idx="12"/>
          </p:nvPr>
        </p:nvSpPr>
        <p:spPr>
          <a:xfrm>
            <a:off x="6457950" y="4767263"/>
            <a:ext cx="2251710" cy="273844"/>
          </a:xfrm>
          <a:prstGeom prst="rect">
            <a:avLst/>
          </a:prstGeom>
        </p:spPr>
        <p:txBody>
          <a:bodyPr/>
          <a:lstStyle/>
          <a:p>
            <a:fld id="{B8B67EA4-DCE3-FB49-A794-A4595EF638BC}" type="slidenum">
              <a:rPr lang="en-GB" smtClean="0"/>
              <a:t>‹#›</a:t>
            </a:fld>
            <a:endParaRPr lang="en-GB"/>
          </a:p>
        </p:txBody>
      </p:sp>
      <p:sp>
        <p:nvSpPr>
          <p:cNvPr id="12" name="TextBox 11">
            <a:extLst>
              <a:ext uri="{FF2B5EF4-FFF2-40B4-BE49-F238E27FC236}">
                <a16:creationId xmlns:a16="http://schemas.microsoft.com/office/drawing/2014/main" id="{391DEB39-6B31-D948-AF21-75D8DF423B1B}"/>
              </a:ext>
            </a:extLst>
          </p:cNvPr>
          <p:cNvSpPr txBox="1"/>
          <p:nvPr userDrawn="1"/>
        </p:nvSpPr>
        <p:spPr>
          <a:xfrm>
            <a:off x="2418836" y="4513306"/>
            <a:ext cx="0" cy="0"/>
          </a:xfrm>
          <a:prstGeom prst="rect">
            <a:avLst/>
          </a:prstGeom>
          <a:noFill/>
        </p:spPr>
        <p:txBody>
          <a:bodyPr wrap="none" lIns="0" tIns="0" rIns="0" bIns="0" rtlCol="0">
            <a:noAutofit/>
          </a:bodyPr>
          <a:lstStyle/>
          <a:p>
            <a:endParaRPr lang="en-GB" sz="900" b="1">
              <a:solidFill>
                <a:schemeClr val="accent1"/>
              </a:solidFill>
            </a:endParaRPr>
          </a:p>
        </p:txBody>
      </p:sp>
      <p:sp>
        <p:nvSpPr>
          <p:cNvPr id="11" name="Text Placeholder 10">
            <a:extLst>
              <a:ext uri="{FF2B5EF4-FFF2-40B4-BE49-F238E27FC236}">
                <a16:creationId xmlns:a16="http://schemas.microsoft.com/office/drawing/2014/main" id="{78E63D1E-5669-124C-90CA-03B13A7D7AE0}"/>
              </a:ext>
            </a:extLst>
          </p:cNvPr>
          <p:cNvSpPr>
            <a:spLocks noGrp="1"/>
          </p:cNvSpPr>
          <p:nvPr>
            <p:ph type="body" sz="quarter" idx="13"/>
          </p:nvPr>
        </p:nvSpPr>
        <p:spPr>
          <a:xfrm>
            <a:off x="324000" y="4320000"/>
            <a:ext cx="4694635" cy="366713"/>
          </a:xfrm>
          <a:prstGeom prst="rect">
            <a:avLst/>
          </a:prstGeom>
        </p:spPr>
        <p:txBody>
          <a:bodyPr lIns="0" tIns="0" rIns="0" bIns="0">
            <a:normAutofit/>
          </a:bodyPr>
          <a:lstStyle>
            <a:lvl1pPr marL="0" indent="0">
              <a:lnSpc>
                <a:spcPct val="100000"/>
              </a:lnSpc>
              <a:spcBef>
                <a:spcPts val="0"/>
              </a:spcBef>
              <a:buNone/>
              <a:defRPr sz="1800">
                <a:solidFill>
                  <a:schemeClr val="accent6"/>
                </a:solidFill>
              </a:defRPr>
            </a:lvl1pPr>
            <a:lvl2pPr marL="267891" indent="0">
              <a:buNone/>
              <a:defRPr>
                <a:solidFill>
                  <a:schemeClr val="accent2"/>
                </a:solidFill>
              </a:defRPr>
            </a:lvl2pPr>
            <a:lvl3pPr marL="535781" indent="0">
              <a:buNone/>
              <a:defRPr>
                <a:solidFill>
                  <a:schemeClr val="accent2"/>
                </a:solidFill>
              </a:defRPr>
            </a:lvl3pPr>
            <a:lvl4pPr marL="810815" indent="0">
              <a:buNone/>
              <a:defRPr>
                <a:solidFill>
                  <a:schemeClr val="accent2"/>
                </a:solidFill>
              </a:defRPr>
            </a:lvl4pPr>
            <a:lvl5pPr marL="1078706" indent="0">
              <a:buNone/>
              <a:defRPr>
                <a:solidFill>
                  <a:schemeClr val="accent2"/>
                </a:solidFill>
              </a:defRPr>
            </a:lvl5pPr>
          </a:lstStyle>
          <a:p>
            <a:pPr lvl="0"/>
            <a:r>
              <a:rPr lang="en-GB"/>
              <a:t>Click to edit Master text styles</a:t>
            </a:r>
          </a:p>
        </p:txBody>
      </p:sp>
      <p:sp>
        <p:nvSpPr>
          <p:cNvPr id="4" name="TextBox 3">
            <a:extLst>
              <a:ext uri="{FF2B5EF4-FFF2-40B4-BE49-F238E27FC236}">
                <a16:creationId xmlns:a16="http://schemas.microsoft.com/office/drawing/2014/main" id="{4DF2A1D7-0D87-D844-942F-FEAD20579184}"/>
              </a:ext>
            </a:extLst>
          </p:cNvPr>
          <p:cNvSpPr txBox="1"/>
          <p:nvPr userDrawn="1"/>
        </p:nvSpPr>
        <p:spPr>
          <a:xfrm>
            <a:off x="6925090" y="4114800"/>
            <a:ext cx="184731" cy="300082"/>
          </a:xfrm>
          <a:prstGeom prst="rect">
            <a:avLst/>
          </a:prstGeom>
          <a:noFill/>
        </p:spPr>
        <p:txBody>
          <a:bodyPr wrap="none" rtlCol="0">
            <a:spAutoFit/>
          </a:bodyPr>
          <a:lstStyle/>
          <a:p>
            <a:endParaRPr lang="en-US" sz="1350"/>
          </a:p>
        </p:txBody>
      </p:sp>
      <p:pic>
        <p:nvPicPr>
          <p:cNvPr id="9" name="Picture 8" descr="Logo&#10;&#10;Description automatically generated">
            <a:extLst>
              <a:ext uri="{FF2B5EF4-FFF2-40B4-BE49-F238E27FC236}">
                <a16:creationId xmlns:a16="http://schemas.microsoft.com/office/drawing/2014/main" id="{28D04FEF-6120-D9DF-6018-2393FD137B8B}"/>
              </a:ext>
            </a:extLst>
          </p:cNvPr>
          <p:cNvPicPr>
            <a:picLocks noChangeAspect="1"/>
          </p:cNvPicPr>
          <p:nvPr userDrawn="1"/>
        </p:nvPicPr>
        <p:blipFill>
          <a:blip r:embed="rId3"/>
          <a:stretch>
            <a:fillRect/>
          </a:stretch>
        </p:blipFill>
        <p:spPr>
          <a:xfrm>
            <a:off x="7913284" y="273319"/>
            <a:ext cx="906716" cy="734842"/>
          </a:xfrm>
          <a:prstGeom prst="rect">
            <a:avLst/>
          </a:prstGeom>
        </p:spPr>
      </p:pic>
    </p:spTree>
    <p:extLst>
      <p:ext uri="{BB962C8B-B14F-4D97-AF65-F5344CB8AC3E}">
        <p14:creationId xmlns:p14="http://schemas.microsoft.com/office/powerpoint/2010/main" val="41204100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370894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userDrawn="1">
  <p:cSld name="1_Title, subhead, two columns">
    <p:bg>
      <p:bgPr>
        <a:solidFill>
          <a:srgbClr val="F6F8F8"/>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BB79D01-2A70-DAF1-6A65-BC0424C2FEEC}"/>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rot="10800000">
            <a:off x="6915278" y="183030"/>
            <a:ext cx="2298504" cy="140970"/>
          </a:xfrm>
          <a:prstGeom prst="rect">
            <a:avLst/>
          </a:prstGeom>
        </p:spPr>
      </p:pic>
      <p:sp>
        <p:nvSpPr>
          <p:cNvPr id="7" name="Title 1">
            <a:extLst>
              <a:ext uri="{FF2B5EF4-FFF2-40B4-BE49-F238E27FC236}">
                <a16:creationId xmlns:a16="http://schemas.microsoft.com/office/drawing/2014/main" id="{47E4AB90-2CB6-0646-B56C-4B58E33EC909}"/>
              </a:ext>
            </a:extLst>
          </p:cNvPr>
          <p:cNvSpPr>
            <a:spLocks noGrp="1"/>
          </p:cNvSpPr>
          <p:nvPr>
            <p:ph type="title" hasCustomPrompt="1"/>
          </p:nvPr>
        </p:nvSpPr>
        <p:spPr>
          <a:xfrm>
            <a:off x="324000" y="324000"/>
            <a:ext cx="8553116" cy="648890"/>
          </a:xfrm>
          <a:prstGeom prst="rect">
            <a:avLst/>
          </a:prstGeom>
        </p:spPr>
        <p:txBody>
          <a:bodyPr lIns="0" tIns="0" rIns="0" bIns="0">
            <a:normAutofit/>
          </a:bodyPr>
          <a:lstStyle>
            <a:lvl1pPr>
              <a:defRPr sz="2700" b="1">
                <a:solidFill>
                  <a:schemeClr val="tx1"/>
                </a:solidFill>
              </a:defRPr>
            </a:lvl1pPr>
          </a:lstStyle>
          <a:p>
            <a:r>
              <a:rPr lang="en-GB"/>
              <a:t>Heading</a:t>
            </a:r>
          </a:p>
        </p:txBody>
      </p:sp>
      <p:sp>
        <p:nvSpPr>
          <p:cNvPr id="8" name="Text Placeholder 7">
            <a:extLst>
              <a:ext uri="{FF2B5EF4-FFF2-40B4-BE49-F238E27FC236}">
                <a16:creationId xmlns:a16="http://schemas.microsoft.com/office/drawing/2014/main" id="{47286FFC-BD82-6E40-BA0C-B1C0F7127A99}"/>
              </a:ext>
            </a:extLst>
          </p:cNvPr>
          <p:cNvSpPr>
            <a:spLocks noGrp="1"/>
          </p:cNvSpPr>
          <p:nvPr>
            <p:ph type="body" sz="quarter" idx="13" hasCustomPrompt="1"/>
          </p:nvPr>
        </p:nvSpPr>
        <p:spPr>
          <a:xfrm>
            <a:off x="324000" y="1566000"/>
            <a:ext cx="8288025" cy="346513"/>
          </a:xfrm>
          <a:prstGeom prst="rect">
            <a:avLst/>
          </a:prstGeom>
        </p:spPr>
        <p:txBody>
          <a:bodyPr lIns="0" tIns="0" rIns="0" bIns="0" numCol="2" anchor="t">
            <a:noAutofit/>
          </a:bodyPr>
          <a:lstStyle>
            <a:lvl1pPr marL="0" indent="0">
              <a:lnSpc>
                <a:spcPct val="100000"/>
              </a:lnSpc>
              <a:spcBef>
                <a:spcPts val="0"/>
              </a:spcBef>
              <a:spcAft>
                <a:spcPts val="0"/>
              </a:spcAft>
              <a:buClr>
                <a:schemeClr val="tx1"/>
              </a:buClr>
              <a:buNone/>
              <a:defRPr sz="1800" b="1">
                <a:solidFill>
                  <a:schemeClr val="accent6"/>
                </a:solidFill>
              </a:defRPr>
            </a:lvl1pPr>
            <a:lvl2pPr marL="267891" indent="0">
              <a:buClr>
                <a:schemeClr val="tx1"/>
              </a:buClr>
              <a:buNone/>
              <a:defRPr sz="1350">
                <a:solidFill>
                  <a:schemeClr val="tx1"/>
                </a:solidFill>
              </a:defRPr>
            </a:lvl2pPr>
            <a:lvl3pPr marL="535781" indent="0">
              <a:buClr>
                <a:schemeClr val="tx1"/>
              </a:buClr>
              <a:buNone/>
              <a:defRPr sz="1350">
                <a:solidFill>
                  <a:schemeClr val="tx1"/>
                </a:solidFill>
              </a:defRPr>
            </a:lvl3pPr>
            <a:lvl4pPr marL="810815" indent="0">
              <a:buClr>
                <a:schemeClr val="tx1"/>
              </a:buClr>
              <a:buNone/>
              <a:defRPr sz="1350">
                <a:solidFill>
                  <a:schemeClr val="tx1"/>
                </a:solidFill>
              </a:defRPr>
            </a:lvl4pPr>
            <a:lvl5pPr marL="1078706" indent="0">
              <a:buClr>
                <a:schemeClr val="tx1"/>
              </a:buClr>
              <a:buNone/>
              <a:defRPr sz="1350">
                <a:solidFill>
                  <a:schemeClr val="tx1"/>
                </a:solidFill>
              </a:defRPr>
            </a:lvl5pPr>
          </a:lstStyle>
          <a:p>
            <a:pPr lvl="0"/>
            <a:r>
              <a:rPr lang="en-GB"/>
              <a:t>Subhead if needed</a:t>
            </a:r>
          </a:p>
        </p:txBody>
      </p:sp>
      <p:sp>
        <p:nvSpPr>
          <p:cNvPr id="3" name="Content Placeholder 2"/>
          <p:cNvSpPr>
            <a:spLocks noGrp="1"/>
          </p:cNvSpPr>
          <p:nvPr>
            <p:ph idx="1"/>
          </p:nvPr>
        </p:nvSpPr>
        <p:spPr>
          <a:xfrm>
            <a:off x="324000" y="2051994"/>
            <a:ext cx="8316000" cy="2592000"/>
          </a:xfrm>
          <a:prstGeom prst="rect">
            <a:avLst/>
          </a:prstGeom>
        </p:spPr>
        <p:txBody>
          <a:bodyPr lIns="0" tIns="0" rIns="0" bIns="0" numCol="2" spcCol="432000">
            <a:noAutofit/>
          </a:bodyPr>
          <a:lstStyle>
            <a:lvl1pPr marL="0" indent="0">
              <a:lnSpc>
                <a:spcPct val="100000"/>
              </a:lnSpc>
              <a:spcBef>
                <a:spcPts val="0"/>
              </a:spcBef>
              <a:spcAft>
                <a:spcPts val="450"/>
              </a:spcAft>
              <a:buClr>
                <a:schemeClr val="tx1"/>
              </a:buClr>
              <a:buNone/>
              <a:defRPr sz="1650" b="0">
                <a:solidFill>
                  <a:schemeClr val="tx1"/>
                </a:solidFill>
              </a:defRPr>
            </a:lvl1pPr>
            <a:lvl2pPr>
              <a:buClr>
                <a:schemeClr val="tx1"/>
              </a:buClr>
              <a:defRPr sz="1650">
                <a:solidFill>
                  <a:schemeClr val="tx1"/>
                </a:solidFill>
              </a:defRPr>
            </a:lvl2pPr>
            <a:lvl3pPr>
              <a:buClr>
                <a:schemeClr val="tx1"/>
              </a:buClr>
              <a:defRPr sz="1650">
                <a:solidFill>
                  <a:schemeClr val="tx1"/>
                </a:solidFill>
              </a:defRPr>
            </a:lvl3pPr>
            <a:lvl4pPr>
              <a:buClr>
                <a:schemeClr val="tx1"/>
              </a:buClr>
              <a:defRPr sz="1650">
                <a:solidFill>
                  <a:schemeClr val="tx1"/>
                </a:solidFill>
              </a:defRPr>
            </a:lvl4pPr>
            <a:lvl5pPr>
              <a:buClr>
                <a:schemeClr val="tx1"/>
              </a:buClr>
              <a:defRPr sz="1650">
                <a:solidFill>
                  <a:schemeClr val="tx1"/>
                </a:solidFill>
              </a:defRPr>
            </a:lvl5pPr>
          </a:lstStyle>
          <a:p>
            <a:pPr lvl="0"/>
            <a:r>
              <a:rPr lang="en-GB"/>
              <a:t>Click to edit Master text styles</a:t>
            </a:r>
          </a:p>
          <a:p>
            <a:pPr lvl="1"/>
            <a:r>
              <a:rPr lang="en-GB"/>
              <a:t>Second level</a:t>
            </a:r>
          </a:p>
        </p:txBody>
      </p:sp>
      <p:cxnSp>
        <p:nvCxnSpPr>
          <p:cNvPr id="12" name="Straight Connector 11">
            <a:extLst>
              <a:ext uri="{FF2B5EF4-FFF2-40B4-BE49-F238E27FC236}">
                <a16:creationId xmlns:a16="http://schemas.microsoft.com/office/drawing/2014/main" id="{18E2133D-2149-6B45-BEAB-A2D5E225B5AD}"/>
              </a:ext>
              <a:ext uri="{C183D7F6-B498-43B3-948B-1728B52AA6E4}">
                <adec:decorative xmlns:adec="http://schemas.microsoft.com/office/drawing/2017/decorative" val="1"/>
              </a:ext>
            </a:extLst>
          </p:cNvPr>
          <p:cNvCxnSpPr>
            <a:cxnSpLocks/>
          </p:cNvCxnSpPr>
          <p:nvPr userDrawn="1"/>
        </p:nvCxnSpPr>
        <p:spPr>
          <a:xfrm>
            <a:off x="306592" y="4752000"/>
            <a:ext cx="8549408"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E42CCDA4-D437-6B48-8BBD-CAC30F281160}"/>
              </a:ext>
            </a:extLst>
          </p:cNvPr>
          <p:cNvSpPr/>
          <p:nvPr userDrawn="1"/>
        </p:nvSpPr>
        <p:spPr>
          <a:xfrm>
            <a:off x="8536917" y="4803733"/>
            <a:ext cx="325730" cy="230832"/>
          </a:xfrm>
          <a:prstGeom prst="rect">
            <a:avLst/>
          </a:prstGeom>
        </p:spPr>
        <p:txBody>
          <a:bodyPr wrap="none">
            <a:spAutoFit/>
          </a:bodyPr>
          <a:lstStyle/>
          <a:p>
            <a:pPr algn="r"/>
            <a:fld id="{BA3B713D-1FBB-0E4F-91D0-D2B735266E79}" type="slidenum">
              <a:rPr lang="en-GB" sz="900" smtClean="0">
                <a:solidFill>
                  <a:schemeClr val="accent6"/>
                </a:solidFill>
              </a:rPr>
              <a:pPr algn="r"/>
              <a:t>‹#›</a:t>
            </a:fld>
            <a:endParaRPr lang="en-GB" sz="900">
              <a:solidFill>
                <a:schemeClr val="accent6"/>
              </a:solidFill>
            </a:endParaRPr>
          </a:p>
        </p:txBody>
      </p:sp>
    </p:spTree>
    <p:extLst>
      <p:ext uri="{BB962C8B-B14F-4D97-AF65-F5344CB8AC3E}">
        <p14:creationId xmlns:p14="http://schemas.microsoft.com/office/powerpoint/2010/main" val="1184773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Icon Grid Boxes 3UP">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4712B60-6C80-0125-1B04-001787232DDB}"/>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rot="10800000">
            <a:off x="6915278" y="183030"/>
            <a:ext cx="2298504" cy="140970"/>
          </a:xfrm>
          <a:prstGeom prst="rect">
            <a:avLst/>
          </a:prstGeom>
        </p:spPr>
      </p:pic>
      <p:sp>
        <p:nvSpPr>
          <p:cNvPr id="12" name="Title 1">
            <a:extLst>
              <a:ext uri="{FF2B5EF4-FFF2-40B4-BE49-F238E27FC236}">
                <a16:creationId xmlns:a16="http://schemas.microsoft.com/office/drawing/2014/main" id="{EA3FC528-9065-C94F-99DF-349AA62E3469}"/>
              </a:ext>
            </a:extLst>
          </p:cNvPr>
          <p:cNvSpPr>
            <a:spLocks noGrp="1"/>
          </p:cNvSpPr>
          <p:nvPr>
            <p:ph type="title" hasCustomPrompt="1"/>
          </p:nvPr>
        </p:nvSpPr>
        <p:spPr>
          <a:xfrm>
            <a:off x="324000" y="324001"/>
            <a:ext cx="8553116" cy="521795"/>
          </a:xfrm>
          <a:prstGeom prst="rect">
            <a:avLst/>
          </a:prstGeom>
        </p:spPr>
        <p:txBody>
          <a:bodyPr lIns="0" tIns="0" rIns="0" bIns="0">
            <a:normAutofit/>
          </a:bodyPr>
          <a:lstStyle>
            <a:lvl1pPr>
              <a:defRPr sz="2700" b="1">
                <a:solidFill>
                  <a:schemeClr val="tx1"/>
                </a:solidFill>
              </a:defRPr>
            </a:lvl1pPr>
          </a:lstStyle>
          <a:p>
            <a:r>
              <a:rPr lang="en-GB" dirty="0"/>
              <a:t>Heading</a:t>
            </a:r>
          </a:p>
        </p:txBody>
      </p:sp>
      <p:sp>
        <p:nvSpPr>
          <p:cNvPr id="4" name="Rectangle: Top Corners Rounded 3">
            <a:extLst>
              <a:ext uri="{FF2B5EF4-FFF2-40B4-BE49-F238E27FC236}">
                <a16:creationId xmlns:a16="http://schemas.microsoft.com/office/drawing/2014/main" id="{B540671A-ED56-3548-A508-080ABBDB5E58}"/>
              </a:ext>
              <a:ext uri="{C183D7F6-B498-43B3-948B-1728B52AA6E4}">
                <adec:decorative xmlns:adec="http://schemas.microsoft.com/office/drawing/2017/decorative" val="1"/>
              </a:ext>
            </a:extLst>
          </p:cNvPr>
          <p:cNvSpPr/>
          <p:nvPr userDrawn="1"/>
        </p:nvSpPr>
        <p:spPr>
          <a:xfrm>
            <a:off x="309531" y="1301261"/>
            <a:ext cx="2673000" cy="756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8" name="Text Placeholder 7">
            <a:extLst>
              <a:ext uri="{FF2B5EF4-FFF2-40B4-BE49-F238E27FC236}">
                <a16:creationId xmlns:a16="http://schemas.microsoft.com/office/drawing/2014/main" id="{47286FFC-BD82-6E40-BA0C-B1C0F7127A99}"/>
              </a:ext>
            </a:extLst>
          </p:cNvPr>
          <p:cNvSpPr>
            <a:spLocks noGrp="1"/>
          </p:cNvSpPr>
          <p:nvPr>
            <p:ph type="body" sz="quarter" idx="13"/>
          </p:nvPr>
        </p:nvSpPr>
        <p:spPr>
          <a:xfrm>
            <a:off x="309531" y="2057261"/>
            <a:ext cx="2673000" cy="2483999"/>
          </a:xfrm>
          <a:prstGeom prst="rect">
            <a:avLst/>
          </a:prstGeom>
          <a:solidFill>
            <a:schemeClr val="bg1">
              <a:lumMod val="95000"/>
            </a:schemeClr>
          </a:solidFill>
        </p:spPr>
        <p:txBody>
          <a:bodyPr lIns="216000" tIns="216000" rIns="216000" bIns="216000">
            <a:noAutofit/>
          </a:bodyPr>
          <a:lstStyle>
            <a:lvl1pPr marL="0" indent="0">
              <a:lnSpc>
                <a:spcPts val="1650"/>
              </a:lnSpc>
              <a:spcBef>
                <a:spcPts val="0"/>
              </a:spcBef>
              <a:spcAft>
                <a:spcPts val="675"/>
              </a:spcAft>
              <a:buClr>
                <a:schemeClr val="tx1"/>
              </a:buClr>
              <a:buNone/>
              <a:defRPr sz="1350">
                <a:solidFill>
                  <a:schemeClr val="tx1"/>
                </a:solidFill>
              </a:defRPr>
            </a:lvl1pPr>
            <a:lvl2pPr marL="267891" indent="0">
              <a:buClr>
                <a:schemeClr val="tx1"/>
              </a:buClr>
              <a:buNone/>
              <a:defRPr sz="1350">
                <a:solidFill>
                  <a:schemeClr val="tx1"/>
                </a:solidFill>
              </a:defRPr>
            </a:lvl2pPr>
            <a:lvl3pPr marL="535781" indent="0">
              <a:buClr>
                <a:schemeClr val="tx1"/>
              </a:buClr>
              <a:buNone/>
              <a:defRPr sz="1350">
                <a:solidFill>
                  <a:schemeClr val="tx1"/>
                </a:solidFill>
              </a:defRPr>
            </a:lvl3pPr>
            <a:lvl4pPr marL="810815" indent="0">
              <a:buClr>
                <a:schemeClr val="tx1"/>
              </a:buClr>
              <a:buNone/>
              <a:defRPr sz="1350">
                <a:solidFill>
                  <a:schemeClr val="tx1"/>
                </a:solidFill>
              </a:defRPr>
            </a:lvl4pPr>
            <a:lvl5pPr marL="1078706" indent="0">
              <a:buClr>
                <a:schemeClr val="tx1"/>
              </a:buClr>
              <a:buNone/>
              <a:defRPr sz="1350">
                <a:solidFill>
                  <a:schemeClr val="tx1"/>
                </a:solidFill>
              </a:defRPr>
            </a:lvl5pPr>
          </a:lstStyle>
          <a:p>
            <a:pPr lvl="0"/>
            <a:r>
              <a:rPr lang="en-GB" dirty="0"/>
              <a:t>Click to edit Master text styles</a:t>
            </a:r>
          </a:p>
        </p:txBody>
      </p:sp>
      <p:sp>
        <p:nvSpPr>
          <p:cNvPr id="20" name="Rectangle: Top Corners Rounded 19">
            <a:extLst>
              <a:ext uri="{FF2B5EF4-FFF2-40B4-BE49-F238E27FC236}">
                <a16:creationId xmlns:a16="http://schemas.microsoft.com/office/drawing/2014/main" id="{08FEBAA5-9C5F-2648-899B-9991822EBFF6}"/>
              </a:ext>
              <a:ext uri="{C183D7F6-B498-43B3-948B-1728B52AA6E4}">
                <adec:decorative xmlns:adec="http://schemas.microsoft.com/office/drawing/2017/decorative" val="1"/>
              </a:ext>
            </a:extLst>
          </p:cNvPr>
          <p:cNvSpPr/>
          <p:nvPr userDrawn="1"/>
        </p:nvSpPr>
        <p:spPr>
          <a:xfrm>
            <a:off x="3275153" y="1301261"/>
            <a:ext cx="2673000" cy="756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9" name="Text Placeholder 7">
            <a:extLst>
              <a:ext uri="{FF2B5EF4-FFF2-40B4-BE49-F238E27FC236}">
                <a16:creationId xmlns:a16="http://schemas.microsoft.com/office/drawing/2014/main" id="{7F90A04B-AAE8-A248-ADF6-A73BF8ECD7AE}"/>
              </a:ext>
            </a:extLst>
          </p:cNvPr>
          <p:cNvSpPr>
            <a:spLocks noGrp="1"/>
          </p:cNvSpPr>
          <p:nvPr>
            <p:ph type="body" sz="quarter" idx="14"/>
          </p:nvPr>
        </p:nvSpPr>
        <p:spPr>
          <a:xfrm>
            <a:off x="3275153" y="2057261"/>
            <a:ext cx="2673000" cy="2483999"/>
          </a:xfrm>
          <a:prstGeom prst="rect">
            <a:avLst/>
          </a:prstGeom>
          <a:solidFill>
            <a:schemeClr val="bg1">
              <a:lumMod val="95000"/>
            </a:schemeClr>
          </a:solidFill>
        </p:spPr>
        <p:txBody>
          <a:bodyPr lIns="216000" tIns="216000" rIns="216000" bIns="216000">
            <a:noAutofit/>
          </a:bodyPr>
          <a:lstStyle>
            <a:lvl1pPr marL="0" indent="0">
              <a:lnSpc>
                <a:spcPts val="1650"/>
              </a:lnSpc>
              <a:spcBef>
                <a:spcPts val="0"/>
              </a:spcBef>
              <a:spcAft>
                <a:spcPts val="675"/>
              </a:spcAft>
              <a:buClr>
                <a:schemeClr val="tx1"/>
              </a:buClr>
              <a:buNone/>
              <a:defRPr sz="1350">
                <a:solidFill>
                  <a:schemeClr val="tx1"/>
                </a:solidFill>
              </a:defRPr>
            </a:lvl1pPr>
            <a:lvl2pPr marL="267891" indent="0">
              <a:buClr>
                <a:schemeClr val="tx1"/>
              </a:buClr>
              <a:buNone/>
              <a:defRPr sz="1350">
                <a:solidFill>
                  <a:schemeClr val="tx1"/>
                </a:solidFill>
              </a:defRPr>
            </a:lvl2pPr>
            <a:lvl3pPr marL="535781" indent="0">
              <a:buClr>
                <a:schemeClr val="tx1"/>
              </a:buClr>
              <a:buNone/>
              <a:defRPr sz="1350">
                <a:solidFill>
                  <a:schemeClr val="tx1"/>
                </a:solidFill>
              </a:defRPr>
            </a:lvl3pPr>
            <a:lvl4pPr marL="810815" indent="0">
              <a:buClr>
                <a:schemeClr val="tx1"/>
              </a:buClr>
              <a:buNone/>
              <a:defRPr sz="1350">
                <a:solidFill>
                  <a:schemeClr val="tx1"/>
                </a:solidFill>
              </a:defRPr>
            </a:lvl4pPr>
            <a:lvl5pPr marL="1078706" indent="0">
              <a:buClr>
                <a:schemeClr val="tx1"/>
              </a:buClr>
              <a:buNone/>
              <a:defRPr sz="1350">
                <a:solidFill>
                  <a:schemeClr val="tx1"/>
                </a:solidFill>
              </a:defRPr>
            </a:lvl5pPr>
          </a:lstStyle>
          <a:p>
            <a:pPr lvl="0"/>
            <a:r>
              <a:rPr lang="en-GB" dirty="0"/>
              <a:t>Click to edit Master text styles</a:t>
            </a:r>
          </a:p>
        </p:txBody>
      </p:sp>
      <p:sp>
        <p:nvSpPr>
          <p:cNvPr id="22" name="Rectangle: Top Corners Rounded 21">
            <a:extLst>
              <a:ext uri="{FF2B5EF4-FFF2-40B4-BE49-F238E27FC236}">
                <a16:creationId xmlns:a16="http://schemas.microsoft.com/office/drawing/2014/main" id="{9E7ED11E-4751-6140-AC11-8C5B88B96EE4}"/>
              </a:ext>
              <a:ext uri="{C183D7F6-B498-43B3-948B-1728B52AA6E4}">
                <adec:decorative xmlns:adec="http://schemas.microsoft.com/office/drawing/2017/decorative" val="1"/>
              </a:ext>
            </a:extLst>
          </p:cNvPr>
          <p:cNvSpPr/>
          <p:nvPr userDrawn="1"/>
        </p:nvSpPr>
        <p:spPr>
          <a:xfrm>
            <a:off x="6194437" y="1301261"/>
            <a:ext cx="2673000" cy="756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1" name="Text Placeholder 7">
            <a:extLst>
              <a:ext uri="{FF2B5EF4-FFF2-40B4-BE49-F238E27FC236}">
                <a16:creationId xmlns:a16="http://schemas.microsoft.com/office/drawing/2014/main" id="{242484D6-4364-A442-9ABC-5042556E6205}"/>
              </a:ext>
            </a:extLst>
          </p:cNvPr>
          <p:cNvSpPr>
            <a:spLocks noGrp="1"/>
          </p:cNvSpPr>
          <p:nvPr>
            <p:ph type="body" sz="quarter" idx="15"/>
          </p:nvPr>
        </p:nvSpPr>
        <p:spPr>
          <a:xfrm>
            <a:off x="6194437" y="2057261"/>
            <a:ext cx="2673000" cy="2483999"/>
          </a:xfrm>
          <a:prstGeom prst="rect">
            <a:avLst/>
          </a:prstGeom>
          <a:solidFill>
            <a:schemeClr val="bg1">
              <a:lumMod val="95000"/>
            </a:schemeClr>
          </a:solidFill>
        </p:spPr>
        <p:txBody>
          <a:bodyPr lIns="216000" tIns="216000" rIns="216000" bIns="216000">
            <a:noAutofit/>
          </a:bodyPr>
          <a:lstStyle>
            <a:lvl1pPr marL="0" indent="0">
              <a:lnSpc>
                <a:spcPts val="1650"/>
              </a:lnSpc>
              <a:spcBef>
                <a:spcPts val="0"/>
              </a:spcBef>
              <a:spcAft>
                <a:spcPts val="675"/>
              </a:spcAft>
              <a:buClr>
                <a:schemeClr val="tx1"/>
              </a:buClr>
              <a:buNone/>
              <a:defRPr sz="1350">
                <a:solidFill>
                  <a:schemeClr val="tx1"/>
                </a:solidFill>
              </a:defRPr>
            </a:lvl1pPr>
            <a:lvl2pPr marL="267891" indent="0">
              <a:buClr>
                <a:schemeClr val="tx1"/>
              </a:buClr>
              <a:buNone/>
              <a:defRPr sz="1350">
                <a:solidFill>
                  <a:schemeClr val="tx1"/>
                </a:solidFill>
              </a:defRPr>
            </a:lvl2pPr>
            <a:lvl3pPr marL="535781" indent="0">
              <a:buClr>
                <a:schemeClr val="tx1"/>
              </a:buClr>
              <a:buNone/>
              <a:defRPr sz="1350">
                <a:solidFill>
                  <a:schemeClr val="tx1"/>
                </a:solidFill>
              </a:defRPr>
            </a:lvl3pPr>
            <a:lvl4pPr marL="810815" indent="0">
              <a:buClr>
                <a:schemeClr val="tx1"/>
              </a:buClr>
              <a:buNone/>
              <a:defRPr sz="1350">
                <a:solidFill>
                  <a:schemeClr val="tx1"/>
                </a:solidFill>
              </a:defRPr>
            </a:lvl4pPr>
            <a:lvl5pPr marL="1078706" indent="0">
              <a:buClr>
                <a:schemeClr val="tx1"/>
              </a:buClr>
              <a:buNone/>
              <a:defRPr sz="1350">
                <a:solidFill>
                  <a:schemeClr val="tx1"/>
                </a:solidFill>
              </a:defRPr>
            </a:lvl5pPr>
          </a:lstStyle>
          <a:p>
            <a:pPr lvl="0"/>
            <a:r>
              <a:rPr lang="en-GB" dirty="0"/>
              <a:t>Click to edit Master text styles</a:t>
            </a:r>
          </a:p>
        </p:txBody>
      </p:sp>
      <p:cxnSp>
        <p:nvCxnSpPr>
          <p:cNvPr id="14" name="Straight Connector 13">
            <a:extLst>
              <a:ext uri="{FF2B5EF4-FFF2-40B4-BE49-F238E27FC236}">
                <a16:creationId xmlns:a16="http://schemas.microsoft.com/office/drawing/2014/main" id="{EEA2AC99-8B06-B44A-BCC3-DEDF573C1400}"/>
              </a:ext>
              <a:ext uri="{C183D7F6-B498-43B3-948B-1728B52AA6E4}">
                <adec:decorative xmlns:adec="http://schemas.microsoft.com/office/drawing/2017/decorative" val="1"/>
              </a:ext>
            </a:extLst>
          </p:cNvPr>
          <p:cNvCxnSpPr>
            <a:cxnSpLocks/>
          </p:cNvCxnSpPr>
          <p:nvPr userDrawn="1"/>
        </p:nvCxnSpPr>
        <p:spPr>
          <a:xfrm>
            <a:off x="324000" y="4752000"/>
            <a:ext cx="8532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E42CCDA4-D437-6B48-8BBD-CAC30F281160}"/>
              </a:ext>
            </a:extLst>
          </p:cNvPr>
          <p:cNvSpPr/>
          <p:nvPr userDrawn="1"/>
        </p:nvSpPr>
        <p:spPr>
          <a:xfrm>
            <a:off x="8536917" y="4803733"/>
            <a:ext cx="325730" cy="230832"/>
          </a:xfrm>
          <a:prstGeom prst="rect">
            <a:avLst/>
          </a:prstGeom>
        </p:spPr>
        <p:txBody>
          <a:bodyPr wrap="none">
            <a:spAutoFit/>
          </a:bodyPr>
          <a:lstStyle/>
          <a:p>
            <a:pPr algn="r"/>
            <a:fld id="{BA3B713D-1FBB-0E4F-91D0-D2B735266E79}" type="slidenum">
              <a:rPr lang="en-GB" sz="900" smtClean="0">
                <a:solidFill>
                  <a:schemeClr val="accent6"/>
                </a:solidFill>
              </a:rPr>
              <a:pPr algn="r"/>
              <a:t>‹#›</a:t>
            </a:fld>
            <a:endParaRPr lang="en-GB" sz="900" dirty="0">
              <a:solidFill>
                <a:schemeClr val="accent6"/>
              </a:solidFill>
            </a:endParaRPr>
          </a:p>
        </p:txBody>
      </p:sp>
    </p:spTree>
    <p:extLst>
      <p:ext uri="{BB962C8B-B14F-4D97-AF65-F5344CB8AC3E}">
        <p14:creationId xmlns:p14="http://schemas.microsoft.com/office/powerpoint/2010/main" val="1083769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Icon Grid Boxes 3UP">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4712B60-6C80-0125-1B04-001787232DDB}"/>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rot="10800000">
            <a:off x="6915278" y="183030"/>
            <a:ext cx="2298504" cy="140970"/>
          </a:xfrm>
          <a:prstGeom prst="rect">
            <a:avLst/>
          </a:prstGeom>
        </p:spPr>
      </p:pic>
      <p:sp>
        <p:nvSpPr>
          <p:cNvPr id="12" name="Title 1">
            <a:extLst>
              <a:ext uri="{FF2B5EF4-FFF2-40B4-BE49-F238E27FC236}">
                <a16:creationId xmlns:a16="http://schemas.microsoft.com/office/drawing/2014/main" id="{EA3FC528-9065-C94F-99DF-349AA62E3469}"/>
              </a:ext>
            </a:extLst>
          </p:cNvPr>
          <p:cNvSpPr>
            <a:spLocks noGrp="1"/>
          </p:cNvSpPr>
          <p:nvPr>
            <p:ph type="title" hasCustomPrompt="1"/>
          </p:nvPr>
        </p:nvSpPr>
        <p:spPr>
          <a:xfrm>
            <a:off x="324000" y="324001"/>
            <a:ext cx="8553116" cy="521795"/>
          </a:xfrm>
          <a:prstGeom prst="rect">
            <a:avLst/>
          </a:prstGeom>
        </p:spPr>
        <p:txBody>
          <a:bodyPr lIns="0" tIns="0" rIns="0" bIns="0">
            <a:normAutofit/>
          </a:bodyPr>
          <a:lstStyle>
            <a:lvl1pPr>
              <a:defRPr sz="2700" b="1">
                <a:solidFill>
                  <a:schemeClr val="tx1"/>
                </a:solidFill>
              </a:defRPr>
            </a:lvl1pPr>
          </a:lstStyle>
          <a:p>
            <a:r>
              <a:rPr lang="en-GB" dirty="0"/>
              <a:t>Heading</a:t>
            </a:r>
          </a:p>
        </p:txBody>
      </p:sp>
      <p:sp>
        <p:nvSpPr>
          <p:cNvPr id="4" name="Rectangle: Top Corners Rounded 3">
            <a:extLst>
              <a:ext uri="{FF2B5EF4-FFF2-40B4-BE49-F238E27FC236}">
                <a16:creationId xmlns:a16="http://schemas.microsoft.com/office/drawing/2014/main" id="{B540671A-ED56-3548-A508-080ABBDB5E58}"/>
              </a:ext>
              <a:ext uri="{C183D7F6-B498-43B3-948B-1728B52AA6E4}">
                <adec:decorative xmlns:adec="http://schemas.microsoft.com/office/drawing/2017/decorative" val="1"/>
              </a:ext>
            </a:extLst>
          </p:cNvPr>
          <p:cNvSpPr/>
          <p:nvPr userDrawn="1"/>
        </p:nvSpPr>
        <p:spPr>
          <a:xfrm>
            <a:off x="319210" y="2509715"/>
            <a:ext cx="2673000" cy="756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8" name="Text Placeholder 7">
            <a:extLst>
              <a:ext uri="{FF2B5EF4-FFF2-40B4-BE49-F238E27FC236}">
                <a16:creationId xmlns:a16="http://schemas.microsoft.com/office/drawing/2014/main" id="{47286FFC-BD82-6E40-BA0C-B1C0F7127A99}"/>
              </a:ext>
            </a:extLst>
          </p:cNvPr>
          <p:cNvSpPr>
            <a:spLocks noGrp="1"/>
          </p:cNvSpPr>
          <p:nvPr>
            <p:ph type="body" sz="quarter" idx="13"/>
          </p:nvPr>
        </p:nvSpPr>
        <p:spPr>
          <a:xfrm>
            <a:off x="319210" y="3265715"/>
            <a:ext cx="2673000" cy="1208454"/>
          </a:xfrm>
          <a:prstGeom prst="rect">
            <a:avLst/>
          </a:prstGeom>
          <a:solidFill>
            <a:schemeClr val="bg1">
              <a:lumMod val="95000"/>
            </a:schemeClr>
          </a:solidFill>
        </p:spPr>
        <p:txBody>
          <a:bodyPr lIns="216000" tIns="216000" rIns="216000" bIns="216000">
            <a:noAutofit/>
          </a:bodyPr>
          <a:lstStyle>
            <a:lvl1pPr marL="0" indent="0">
              <a:lnSpc>
                <a:spcPts val="1650"/>
              </a:lnSpc>
              <a:spcBef>
                <a:spcPts val="0"/>
              </a:spcBef>
              <a:spcAft>
                <a:spcPts val="675"/>
              </a:spcAft>
              <a:buClr>
                <a:schemeClr val="tx1"/>
              </a:buClr>
              <a:buNone/>
              <a:defRPr sz="1350">
                <a:solidFill>
                  <a:schemeClr val="tx1"/>
                </a:solidFill>
              </a:defRPr>
            </a:lvl1pPr>
            <a:lvl2pPr marL="267891" indent="0">
              <a:buClr>
                <a:schemeClr val="tx1"/>
              </a:buClr>
              <a:buNone/>
              <a:defRPr sz="1350">
                <a:solidFill>
                  <a:schemeClr val="tx1"/>
                </a:solidFill>
              </a:defRPr>
            </a:lvl2pPr>
            <a:lvl3pPr marL="535781" indent="0">
              <a:buClr>
                <a:schemeClr val="tx1"/>
              </a:buClr>
              <a:buNone/>
              <a:defRPr sz="1350">
                <a:solidFill>
                  <a:schemeClr val="tx1"/>
                </a:solidFill>
              </a:defRPr>
            </a:lvl3pPr>
            <a:lvl4pPr marL="810815" indent="0">
              <a:buClr>
                <a:schemeClr val="tx1"/>
              </a:buClr>
              <a:buNone/>
              <a:defRPr sz="1350">
                <a:solidFill>
                  <a:schemeClr val="tx1"/>
                </a:solidFill>
              </a:defRPr>
            </a:lvl4pPr>
            <a:lvl5pPr marL="1078706" indent="0">
              <a:buClr>
                <a:schemeClr val="tx1"/>
              </a:buClr>
              <a:buNone/>
              <a:defRPr sz="1350">
                <a:solidFill>
                  <a:schemeClr val="tx1"/>
                </a:solidFill>
              </a:defRPr>
            </a:lvl5pPr>
          </a:lstStyle>
          <a:p>
            <a:pPr lvl="0"/>
            <a:r>
              <a:rPr lang="en-GB" dirty="0"/>
              <a:t>Click to edit Master text styles</a:t>
            </a:r>
          </a:p>
        </p:txBody>
      </p:sp>
      <p:sp>
        <p:nvSpPr>
          <p:cNvPr id="20" name="Rectangle: Top Corners Rounded 19">
            <a:extLst>
              <a:ext uri="{FF2B5EF4-FFF2-40B4-BE49-F238E27FC236}">
                <a16:creationId xmlns:a16="http://schemas.microsoft.com/office/drawing/2014/main" id="{08FEBAA5-9C5F-2648-899B-9991822EBFF6}"/>
              </a:ext>
              <a:ext uri="{C183D7F6-B498-43B3-948B-1728B52AA6E4}">
                <adec:decorative xmlns:adec="http://schemas.microsoft.com/office/drawing/2017/decorative" val="1"/>
              </a:ext>
            </a:extLst>
          </p:cNvPr>
          <p:cNvSpPr/>
          <p:nvPr userDrawn="1"/>
        </p:nvSpPr>
        <p:spPr>
          <a:xfrm>
            <a:off x="3284832" y="2509715"/>
            <a:ext cx="2673000" cy="756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9" name="Text Placeholder 7">
            <a:extLst>
              <a:ext uri="{FF2B5EF4-FFF2-40B4-BE49-F238E27FC236}">
                <a16:creationId xmlns:a16="http://schemas.microsoft.com/office/drawing/2014/main" id="{7F90A04B-AAE8-A248-ADF6-A73BF8ECD7AE}"/>
              </a:ext>
            </a:extLst>
          </p:cNvPr>
          <p:cNvSpPr>
            <a:spLocks noGrp="1"/>
          </p:cNvSpPr>
          <p:nvPr>
            <p:ph type="body" sz="quarter" idx="14"/>
          </p:nvPr>
        </p:nvSpPr>
        <p:spPr>
          <a:xfrm>
            <a:off x="3284832" y="3265715"/>
            <a:ext cx="2673000" cy="1208454"/>
          </a:xfrm>
          <a:prstGeom prst="rect">
            <a:avLst/>
          </a:prstGeom>
          <a:solidFill>
            <a:schemeClr val="bg1">
              <a:lumMod val="95000"/>
            </a:schemeClr>
          </a:solidFill>
        </p:spPr>
        <p:txBody>
          <a:bodyPr lIns="216000" tIns="216000" rIns="216000" bIns="216000">
            <a:noAutofit/>
          </a:bodyPr>
          <a:lstStyle>
            <a:lvl1pPr marL="0" indent="0">
              <a:lnSpc>
                <a:spcPts val="1650"/>
              </a:lnSpc>
              <a:spcBef>
                <a:spcPts val="0"/>
              </a:spcBef>
              <a:spcAft>
                <a:spcPts val="675"/>
              </a:spcAft>
              <a:buClr>
                <a:schemeClr val="tx1"/>
              </a:buClr>
              <a:buNone/>
              <a:defRPr sz="1350">
                <a:solidFill>
                  <a:schemeClr val="tx1"/>
                </a:solidFill>
              </a:defRPr>
            </a:lvl1pPr>
            <a:lvl2pPr marL="267891" indent="0">
              <a:buClr>
                <a:schemeClr val="tx1"/>
              </a:buClr>
              <a:buNone/>
              <a:defRPr sz="1350">
                <a:solidFill>
                  <a:schemeClr val="tx1"/>
                </a:solidFill>
              </a:defRPr>
            </a:lvl2pPr>
            <a:lvl3pPr marL="535781" indent="0">
              <a:buClr>
                <a:schemeClr val="tx1"/>
              </a:buClr>
              <a:buNone/>
              <a:defRPr sz="1350">
                <a:solidFill>
                  <a:schemeClr val="tx1"/>
                </a:solidFill>
              </a:defRPr>
            </a:lvl3pPr>
            <a:lvl4pPr marL="810815" indent="0">
              <a:buClr>
                <a:schemeClr val="tx1"/>
              </a:buClr>
              <a:buNone/>
              <a:defRPr sz="1350">
                <a:solidFill>
                  <a:schemeClr val="tx1"/>
                </a:solidFill>
              </a:defRPr>
            </a:lvl4pPr>
            <a:lvl5pPr marL="1078706" indent="0">
              <a:buClr>
                <a:schemeClr val="tx1"/>
              </a:buClr>
              <a:buNone/>
              <a:defRPr sz="1350">
                <a:solidFill>
                  <a:schemeClr val="tx1"/>
                </a:solidFill>
              </a:defRPr>
            </a:lvl5pPr>
          </a:lstStyle>
          <a:p>
            <a:pPr lvl="0"/>
            <a:r>
              <a:rPr lang="en-GB" dirty="0"/>
              <a:t>Click to edit Master text styles</a:t>
            </a:r>
          </a:p>
        </p:txBody>
      </p:sp>
      <p:sp>
        <p:nvSpPr>
          <p:cNvPr id="22" name="Rectangle: Top Corners Rounded 21">
            <a:extLst>
              <a:ext uri="{FF2B5EF4-FFF2-40B4-BE49-F238E27FC236}">
                <a16:creationId xmlns:a16="http://schemas.microsoft.com/office/drawing/2014/main" id="{9E7ED11E-4751-6140-AC11-8C5B88B96EE4}"/>
              </a:ext>
              <a:ext uri="{C183D7F6-B498-43B3-948B-1728B52AA6E4}">
                <adec:decorative xmlns:adec="http://schemas.microsoft.com/office/drawing/2017/decorative" val="1"/>
              </a:ext>
            </a:extLst>
          </p:cNvPr>
          <p:cNvSpPr/>
          <p:nvPr userDrawn="1"/>
        </p:nvSpPr>
        <p:spPr>
          <a:xfrm>
            <a:off x="6204116" y="2509715"/>
            <a:ext cx="2673000" cy="756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1" name="Text Placeholder 7">
            <a:extLst>
              <a:ext uri="{FF2B5EF4-FFF2-40B4-BE49-F238E27FC236}">
                <a16:creationId xmlns:a16="http://schemas.microsoft.com/office/drawing/2014/main" id="{242484D6-4364-A442-9ABC-5042556E6205}"/>
              </a:ext>
            </a:extLst>
          </p:cNvPr>
          <p:cNvSpPr>
            <a:spLocks noGrp="1"/>
          </p:cNvSpPr>
          <p:nvPr>
            <p:ph type="body" sz="quarter" idx="15"/>
          </p:nvPr>
        </p:nvSpPr>
        <p:spPr>
          <a:xfrm>
            <a:off x="6204116" y="3265715"/>
            <a:ext cx="2673000" cy="1208454"/>
          </a:xfrm>
          <a:prstGeom prst="rect">
            <a:avLst/>
          </a:prstGeom>
          <a:solidFill>
            <a:schemeClr val="bg1">
              <a:lumMod val="95000"/>
            </a:schemeClr>
          </a:solidFill>
        </p:spPr>
        <p:txBody>
          <a:bodyPr lIns="216000" tIns="216000" rIns="216000" bIns="216000">
            <a:noAutofit/>
          </a:bodyPr>
          <a:lstStyle>
            <a:lvl1pPr marL="0" indent="0">
              <a:lnSpc>
                <a:spcPts val="1650"/>
              </a:lnSpc>
              <a:spcBef>
                <a:spcPts val="0"/>
              </a:spcBef>
              <a:spcAft>
                <a:spcPts val="675"/>
              </a:spcAft>
              <a:buClr>
                <a:schemeClr val="tx1"/>
              </a:buClr>
              <a:buNone/>
              <a:defRPr sz="1350">
                <a:solidFill>
                  <a:schemeClr val="tx1"/>
                </a:solidFill>
              </a:defRPr>
            </a:lvl1pPr>
            <a:lvl2pPr marL="267891" indent="0">
              <a:buClr>
                <a:schemeClr val="tx1"/>
              </a:buClr>
              <a:buNone/>
              <a:defRPr sz="1350">
                <a:solidFill>
                  <a:schemeClr val="tx1"/>
                </a:solidFill>
              </a:defRPr>
            </a:lvl2pPr>
            <a:lvl3pPr marL="535781" indent="0">
              <a:buClr>
                <a:schemeClr val="tx1"/>
              </a:buClr>
              <a:buNone/>
              <a:defRPr sz="1350">
                <a:solidFill>
                  <a:schemeClr val="tx1"/>
                </a:solidFill>
              </a:defRPr>
            </a:lvl3pPr>
            <a:lvl4pPr marL="810815" indent="0">
              <a:buClr>
                <a:schemeClr val="tx1"/>
              </a:buClr>
              <a:buNone/>
              <a:defRPr sz="1350">
                <a:solidFill>
                  <a:schemeClr val="tx1"/>
                </a:solidFill>
              </a:defRPr>
            </a:lvl4pPr>
            <a:lvl5pPr marL="1078706" indent="0">
              <a:buClr>
                <a:schemeClr val="tx1"/>
              </a:buClr>
              <a:buNone/>
              <a:defRPr sz="1350">
                <a:solidFill>
                  <a:schemeClr val="tx1"/>
                </a:solidFill>
              </a:defRPr>
            </a:lvl5pPr>
          </a:lstStyle>
          <a:p>
            <a:pPr lvl="0"/>
            <a:r>
              <a:rPr lang="en-GB" dirty="0"/>
              <a:t>Click to edit Master text styles</a:t>
            </a:r>
          </a:p>
        </p:txBody>
      </p:sp>
      <p:cxnSp>
        <p:nvCxnSpPr>
          <p:cNvPr id="14" name="Straight Connector 13">
            <a:extLst>
              <a:ext uri="{FF2B5EF4-FFF2-40B4-BE49-F238E27FC236}">
                <a16:creationId xmlns:a16="http://schemas.microsoft.com/office/drawing/2014/main" id="{EEA2AC99-8B06-B44A-BCC3-DEDF573C1400}"/>
              </a:ext>
              <a:ext uri="{C183D7F6-B498-43B3-948B-1728B52AA6E4}">
                <adec:decorative xmlns:adec="http://schemas.microsoft.com/office/drawing/2017/decorative" val="1"/>
              </a:ext>
            </a:extLst>
          </p:cNvPr>
          <p:cNvCxnSpPr>
            <a:cxnSpLocks/>
          </p:cNvCxnSpPr>
          <p:nvPr userDrawn="1"/>
        </p:nvCxnSpPr>
        <p:spPr>
          <a:xfrm>
            <a:off x="324000" y="4752000"/>
            <a:ext cx="8532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E42CCDA4-D437-6B48-8BBD-CAC30F281160}"/>
              </a:ext>
            </a:extLst>
          </p:cNvPr>
          <p:cNvSpPr/>
          <p:nvPr userDrawn="1"/>
        </p:nvSpPr>
        <p:spPr>
          <a:xfrm>
            <a:off x="8536917" y="4803733"/>
            <a:ext cx="325730" cy="230832"/>
          </a:xfrm>
          <a:prstGeom prst="rect">
            <a:avLst/>
          </a:prstGeom>
        </p:spPr>
        <p:txBody>
          <a:bodyPr wrap="none">
            <a:spAutoFit/>
          </a:bodyPr>
          <a:lstStyle/>
          <a:p>
            <a:pPr algn="r"/>
            <a:fld id="{BA3B713D-1FBB-0E4F-91D0-D2B735266E79}" type="slidenum">
              <a:rPr lang="en-GB" sz="900" smtClean="0">
                <a:solidFill>
                  <a:schemeClr val="accent6"/>
                </a:solidFill>
              </a:rPr>
              <a:pPr algn="r"/>
              <a:t>‹#›</a:t>
            </a:fld>
            <a:endParaRPr lang="en-GB" sz="900" dirty="0">
              <a:solidFill>
                <a:schemeClr val="accent6"/>
              </a:solidFill>
            </a:endParaRPr>
          </a:p>
        </p:txBody>
      </p:sp>
    </p:spTree>
    <p:extLst>
      <p:ext uri="{BB962C8B-B14F-4D97-AF65-F5344CB8AC3E}">
        <p14:creationId xmlns:p14="http://schemas.microsoft.com/office/powerpoint/2010/main" val="2087541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TEXT Grid Boxes, Titles 2UP +Intro ">
    <p:bg>
      <p:bgRef idx="1001">
        <a:schemeClr val="bg1"/>
      </p:bgRef>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990784B1-AA1E-DC4B-BEB4-EC05249AFE00}"/>
              </a:ext>
            </a:extLst>
          </p:cNvPr>
          <p:cNvSpPr txBox="1"/>
          <p:nvPr userDrawn="1"/>
        </p:nvSpPr>
        <p:spPr>
          <a:xfrm>
            <a:off x="3520925" y="3714249"/>
            <a:ext cx="0" cy="0"/>
          </a:xfrm>
          <a:prstGeom prst="rect">
            <a:avLst/>
          </a:prstGeom>
          <a:noFill/>
        </p:spPr>
        <p:txBody>
          <a:bodyPr wrap="none" lIns="0" tIns="0" rIns="0" bIns="0" rtlCol="0">
            <a:noAutofit/>
          </a:bodyPr>
          <a:lstStyle/>
          <a:p>
            <a:endParaRPr lang="en-GB" sz="9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8536917" y="4803733"/>
            <a:ext cx="325730" cy="230832"/>
          </a:xfrm>
          <a:prstGeom prst="rect">
            <a:avLst/>
          </a:prstGeom>
        </p:spPr>
        <p:txBody>
          <a:bodyPr wrap="none">
            <a:spAutoFit/>
          </a:bodyPr>
          <a:lstStyle/>
          <a:p>
            <a:pPr algn="r"/>
            <a:fld id="{BA3B713D-1FBB-0E4F-91D0-D2B735266E79}" type="slidenum">
              <a:rPr lang="en-GB" sz="900" smtClean="0">
                <a:solidFill>
                  <a:schemeClr val="accent6"/>
                </a:solidFill>
              </a:rPr>
              <a:pPr algn="r"/>
              <a:t>‹#›</a:t>
            </a:fld>
            <a:endParaRPr lang="en-GB" sz="900" dirty="0">
              <a:solidFill>
                <a:schemeClr val="accent6"/>
              </a:solidFill>
            </a:endParaRPr>
          </a:p>
        </p:txBody>
      </p:sp>
      <p:sp>
        <p:nvSpPr>
          <p:cNvPr id="19" name="Text Placeholder 7">
            <a:extLst>
              <a:ext uri="{FF2B5EF4-FFF2-40B4-BE49-F238E27FC236}">
                <a16:creationId xmlns:a16="http://schemas.microsoft.com/office/drawing/2014/main" id="{7F90A04B-AAE8-A248-ADF6-A73BF8ECD7AE}"/>
              </a:ext>
            </a:extLst>
          </p:cNvPr>
          <p:cNvSpPr>
            <a:spLocks noGrp="1"/>
          </p:cNvSpPr>
          <p:nvPr>
            <p:ph type="body" sz="quarter" idx="14"/>
          </p:nvPr>
        </p:nvSpPr>
        <p:spPr>
          <a:xfrm>
            <a:off x="3270363" y="2257987"/>
            <a:ext cx="2673000" cy="2237813"/>
          </a:xfrm>
          <a:prstGeom prst="rect">
            <a:avLst/>
          </a:prstGeom>
          <a:solidFill>
            <a:srgbClr val="F2F2F2"/>
          </a:solidFill>
        </p:spPr>
        <p:txBody>
          <a:bodyPr lIns="216000" tIns="216000" rIns="216000" bIns="216000">
            <a:noAutofit/>
          </a:bodyPr>
          <a:lstStyle>
            <a:lvl1pPr marL="0" indent="0">
              <a:lnSpc>
                <a:spcPts val="1650"/>
              </a:lnSpc>
              <a:spcBef>
                <a:spcPts val="0"/>
              </a:spcBef>
              <a:spcAft>
                <a:spcPts val="675"/>
              </a:spcAft>
              <a:buClr>
                <a:schemeClr val="tx1"/>
              </a:buClr>
              <a:buNone/>
              <a:defRPr sz="1350">
                <a:solidFill>
                  <a:schemeClr val="tx1"/>
                </a:solidFill>
              </a:defRPr>
            </a:lvl1pPr>
            <a:lvl2pPr marL="267891" indent="0">
              <a:buClr>
                <a:schemeClr val="tx1"/>
              </a:buClr>
              <a:buNone/>
              <a:defRPr sz="1350">
                <a:solidFill>
                  <a:schemeClr val="tx1"/>
                </a:solidFill>
              </a:defRPr>
            </a:lvl2pPr>
            <a:lvl3pPr marL="535781" indent="0">
              <a:buClr>
                <a:schemeClr val="tx1"/>
              </a:buClr>
              <a:buNone/>
              <a:defRPr sz="1350">
                <a:solidFill>
                  <a:schemeClr val="tx1"/>
                </a:solidFill>
              </a:defRPr>
            </a:lvl3pPr>
            <a:lvl4pPr marL="810815" indent="0">
              <a:buClr>
                <a:schemeClr val="tx1"/>
              </a:buClr>
              <a:buNone/>
              <a:defRPr sz="1350">
                <a:solidFill>
                  <a:schemeClr val="tx1"/>
                </a:solidFill>
              </a:defRPr>
            </a:lvl4pPr>
            <a:lvl5pPr marL="1078706" indent="0">
              <a:buClr>
                <a:schemeClr val="tx1"/>
              </a:buClr>
              <a:buNone/>
              <a:defRPr sz="1350">
                <a:solidFill>
                  <a:schemeClr val="tx1"/>
                </a:solidFill>
              </a:defRPr>
            </a:lvl5pPr>
          </a:lstStyle>
          <a:p>
            <a:pPr lvl="0"/>
            <a:r>
              <a:rPr lang="en-GB" dirty="0"/>
              <a:t>Click to edit Master text styles</a:t>
            </a:r>
          </a:p>
        </p:txBody>
      </p:sp>
      <p:sp>
        <p:nvSpPr>
          <p:cNvPr id="20" name="Rectangle: Top Corners Rounded 19">
            <a:extLst>
              <a:ext uri="{FF2B5EF4-FFF2-40B4-BE49-F238E27FC236}">
                <a16:creationId xmlns:a16="http://schemas.microsoft.com/office/drawing/2014/main" id="{08FEBAA5-9C5F-2648-899B-9991822EBFF6}"/>
              </a:ext>
              <a:ext uri="{C183D7F6-B498-43B3-948B-1728B52AA6E4}">
                <adec:decorative xmlns:adec="http://schemas.microsoft.com/office/drawing/2017/decorative" val="1"/>
              </a:ext>
            </a:extLst>
          </p:cNvPr>
          <p:cNvSpPr/>
          <p:nvPr userDrawn="1"/>
        </p:nvSpPr>
        <p:spPr>
          <a:xfrm>
            <a:off x="3270363" y="1501988"/>
            <a:ext cx="2673000" cy="756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rtlCol="0" anchor="ctr"/>
          <a:lstStyle/>
          <a:p>
            <a:pPr algn="ctr"/>
            <a:endParaRPr lang="en-GB" sz="1350"/>
          </a:p>
        </p:txBody>
      </p:sp>
      <p:sp>
        <p:nvSpPr>
          <p:cNvPr id="21" name="Text Placeholder 7">
            <a:extLst>
              <a:ext uri="{FF2B5EF4-FFF2-40B4-BE49-F238E27FC236}">
                <a16:creationId xmlns:a16="http://schemas.microsoft.com/office/drawing/2014/main" id="{242484D6-4364-A442-9ABC-5042556E6205}"/>
              </a:ext>
            </a:extLst>
          </p:cNvPr>
          <p:cNvSpPr>
            <a:spLocks noGrp="1"/>
          </p:cNvSpPr>
          <p:nvPr>
            <p:ph type="body" sz="quarter" idx="15"/>
          </p:nvPr>
        </p:nvSpPr>
        <p:spPr>
          <a:xfrm>
            <a:off x="6189647" y="2257988"/>
            <a:ext cx="2673000" cy="2237811"/>
          </a:xfrm>
          <a:prstGeom prst="rect">
            <a:avLst/>
          </a:prstGeom>
          <a:solidFill>
            <a:srgbClr val="F2F2F2"/>
          </a:solidFill>
        </p:spPr>
        <p:txBody>
          <a:bodyPr lIns="216000" tIns="216000" rIns="216000" bIns="216000">
            <a:noAutofit/>
          </a:bodyPr>
          <a:lstStyle>
            <a:lvl1pPr marL="0" indent="0">
              <a:lnSpc>
                <a:spcPts val="1650"/>
              </a:lnSpc>
              <a:spcBef>
                <a:spcPts val="0"/>
              </a:spcBef>
              <a:spcAft>
                <a:spcPts val="675"/>
              </a:spcAft>
              <a:buClr>
                <a:schemeClr val="tx1"/>
              </a:buClr>
              <a:buNone/>
              <a:defRPr sz="1350">
                <a:solidFill>
                  <a:schemeClr val="tx1"/>
                </a:solidFill>
              </a:defRPr>
            </a:lvl1pPr>
            <a:lvl2pPr marL="267891" indent="0">
              <a:buClr>
                <a:schemeClr val="tx1"/>
              </a:buClr>
              <a:buNone/>
              <a:defRPr sz="1350">
                <a:solidFill>
                  <a:schemeClr val="tx1"/>
                </a:solidFill>
              </a:defRPr>
            </a:lvl2pPr>
            <a:lvl3pPr marL="535781" indent="0">
              <a:buClr>
                <a:schemeClr val="tx1"/>
              </a:buClr>
              <a:buNone/>
              <a:defRPr sz="1350">
                <a:solidFill>
                  <a:schemeClr val="tx1"/>
                </a:solidFill>
              </a:defRPr>
            </a:lvl3pPr>
            <a:lvl4pPr marL="810815" indent="0">
              <a:buClr>
                <a:schemeClr val="tx1"/>
              </a:buClr>
              <a:buNone/>
              <a:defRPr sz="1350">
                <a:solidFill>
                  <a:schemeClr val="tx1"/>
                </a:solidFill>
              </a:defRPr>
            </a:lvl4pPr>
            <a:lvl5pPr marL="1078706" indent="0">
              <a:buClr>
                <a:schemeClr val="tx1"/>
              </a:buClr>
              <a:buNone/>
              <a:defRPr sz="1350">
                <a:solidFill>
                  <a:schemeClr val="tx1"/>
                </a:solidFill>
              </a:defRPr>
            </a:lvl5pPr>
          </a:lstStyle>
          <a:p>
            <a:pPr lvl="0"/>
            <a:r>
              <a:rPr lang="en-GB"/>
              <a:t>Click to edit Master text styles</a:t>
            </a:r>
          </a:p>
        </p:txBody>
      </p:sp>
      <p:sp>
        <p:nvSpPr>
          <p:cNvPr id="22" name="Rectangle: Top Corners Rounded 21">
            <a:extLst>
              <a:ext uri="{FF2B5EF4-FFF2-40B4-BE49-F238E27FC236}">
                <a16:creationId xmlns:a16="http://schemas.microsoft.com/office/drawing/2014/main" id="{9E7ED11E-4751-6140-AC11-8C5B88B96EE4}"/>
              </a:ext>
              <a:ext uri="{C183D7F6-B498-43B3-948B-1728B52AA6E4}">
                <adec:decorative xmlns:adec="http://schemas.microsoft.com/office/drawing/2017/decorative" val="1"/>
              </a:ext>
            </a:extLst>
          </p:cNvPr>
          <p:cNvSpPr/>
          <p:nvPr userDrawn="1"/>
        </p:nvSpPr>
        <p:spPr>
          <a:xfrm>
            <a:off x="6189647" y="1501988"/>
            <a:ext cx="2673000" cy="756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4" name="TextBox 23">
            <a:extLst>
              <a:ext uri="{FF2B5EF4-FFF2-40B4-BE49-F238E27FC236}">
                <a16:creationId xmlns:a16="http://schemas.microsoft.com/office/drawing/2014/main" id="{7D87C9DF-7113-134C-B859-0141E7D1B2DB}"/>
              </a:ext>
            </a:extLst>
          </p:cNvPr>
          <p:cNvSpPr txBox="1"/>
          <p:nvPr userDrawn="1"/>
        </p:nvSpPr>
        <p:spPr>
          <a:xfrm>
            <a:off x="3525716" y="4897791"/>
            <a:ext cx="0" cy="0"/>
          </a:xfrm>
          <a:prstGeom prst="rect">
            <a:avLst/>
          </a:prstGeom>
          <a:noFill/>
        </p:spPr>
        <p:txBody>
          <a:bodyPr wrap="none" lIns="0" tIns="0" rIns="0" bIns="0" rtlCol="0">
            <a:noAutofit/>
          </a:bodyPr>
          <a:lstStyle/>
          <a:p>
            <a:endParaRPr lang="en-GB" sz="900" b="1">
              <a:solidFill>
                <a:schemeClr val="accent1"/>
              </a:solidFill>
            </a:endParaRPr>
          </a:p>
        </p:txBody>
      </p:sp>
      <p:sp>
        <p:nvSpPr>
          <p:cNvPr id="14" name="Content Placeholder 3">
            <a:extLst>
              <a:ext uri="{FF2B5EF4-FFF2-40B4-BE49-F238E27FC236}">
                <a16:creationId xmlns:a16="http://schemas.microsoft.com/office/drawing/2014/main" id="{F17D3740-0A11-F14D-A939-98CD3587271B}"/>
              </a:ext>
            </a:extLst>
          </p:cNvPr>
          <p:cNvSpPr>
            <a:spLocks noGrp="1"/>
          </p:cNvSpPr>
          <p:nvPr>
            <p:ph sz="quarter" idx="4294967295" hasCustomPrompt="1"/>
          </p:nvPr>
        </p:nvSpPr>
        <p:spPr>
          <a:xfrm>
            <a:off x="324000" y="1122985"/>
            <a:ext cx="2673001" cy="3577283"/>
          </a:xfrm>
        </p:spPr>
        <p:txBody>
          <a:bodyPr lIns="0" tIns="0" rIns="0" bIns="0"/>
          <a:lstStyle>
            <a:lvl1pPr marL="0" indent="0">
              <a:buNone/>
              <a:defRPr sz="1650">
                <a:solidFill>
                  <a:schemeClr val="tx1"/>
                </a:solidFill>
              </a:defRPr>
            </a:lvl1pPr>
          </a:lstStyle>
          <a:p>
            <a:r>
              <a:rPr lang="en-GB" dirty="0"/>
              <a:t>Intro summary text goes here</a:t>
            </a:r>
          </a:p>
        </p:txBody>
      </p:sp>
      <p:sp>
        <p:nvSpPr>
          <p:cNvPr id="15" name="Title 1">
            <a:extLst>
              <a:ext uri="{FF2B5EF4-FFF2-40B4-BE49-F238E27FC236}">
                <a16:creationId xmlns:a16="http://schemas.microsoft.com/office/drawing/2014/main" id="{95347A23-4C56-A54D-96A3-4993B8606624}"/>
              </a:ext>
            </a:extLst>
          </p:cNvPr>
          <p:cNvSpPr>
            <a:spLocks noGrp="1"/>
          </p:cNvSpPr>
          <p:nvPr>
            <p:ph type="title" hasCustomPrompt="1"/>
          </p:nvPr>
        </p:nvSpPr>
        <p:spPr>
          <a:xfrm>
            <a:off x="324000" y="324001"/>
            <a:ext cx="8553116" cy="521795"/>
          </a:xfrm>
          <a:prstGeom prst="rect">
            <a:avLst/>
          </a:prstGeom>
        </p:spPr>
        <p:txBody>
          <a:bodyPr lIns="0" tIns="0" rIns="0" bIns="0">
            <a:normAutofit/>
          </a:bodyPr>
          <a:lstStyle>
            <a:lvl1pPr>
              <a:defRPr sz="2700" b="1">
                <a:solidFill>
                  <a:schemeClr val="tx1"/>
                </a:solidFill>
              </a:defRPr>
            </a:lvl1pPr>
          </a:lstStyle>
          <a:p>
            <a:r>
              <a:rPr lang="en-GB" dirty="0"/>
              <a:t>Heading</a:t>
            </a:r>
          </a:p>
        </p:txBody>
      </p:sp>
      <p:sp>
        <p:nvSpPr>
          <p:cNvPr id="17" name="Text Placeholder 2">
            <a:extLst>
              <a:ext uri="{FF2B5EF4-FFF2-40B4-BE49-F238E27FC236}">
                <a16:creationId xmlns:a16="http://schemas.microsoft.com/office/drawing/2014/main" id="{721EFD07-C8A5-7845-9A8E-928B94195A0F}"/>
              </a:ext>
            </a:extLst>
          </p:cNvPr>
          <p:cNvSpPr>
            <a:spLocks noGrp="1"/>
          </p:cNvSpPr>
          <p:nvPr>
            <p:ph type="body" sz="quarter" idx="18" hasCustomPrompt="1"/>
          </p:nvPr>
        </p:nvSpPr>
        <p:spPr>
          <a:xfrm>
            <a:off x="3351363" y="1609904"/>
            <a:ext cx="2511000" cy="513000"/>
          </a:xfrm>
        </p:spPr>
        <p:txBody>
          <a:bodyPr anchor="ctr"/>
          <a:lstStyle>
            <a:lvl1pPr algn="ctr">
              <a:buNone/>
              <a:defRPr sz="1650" b="1">
                <a:solidFill>
                  <a:schemeClr val="accent6"/>
                </a:solidFill>
              </a:defRPr>
            </a:lvl1pPr>
          </a:lstStyle>
          <a:p>
            <a:pPr lvl="0"/>
            <a:r>
              <a:rPr lang="en-GB" dirty="0"/>
              <a:t>Insert title</a:t>
            </a:r>
          </a:p>
        </p:txBody>
      </p:sp>
      <p:sp>
        <p:nvSpPr>
          <p:cNvPr id="18" name="Text Placeholder 2">
            <a:extLst>
              <a:ext uri="{FF2B5EF4-FFF2-40B4-BE49-F238E27FC236}">
                <a16:creationId xmlns:a16="http://schemas.microsoft.com/office/drawing/2014/main" id="{6076541C-26A7-7147-BAC1-5A229E7C0E3C}"/>
              </a:ext>
            </a:extLst>
          </p:cNvPr>
          <p:cNvSpPr>
            <a:spLocks noGrp="1"/>
          </p:cNvSpPr>
          <p:nvPr>
            <p:ph type="body" sz="quarter" idx="19" hasCustomPrompt="1"/>
          </p:nvPr>
        </p:nvSpPr>
        <p:spPr>
          <a:xfrm>
            <a:off x="6270647" y="1609904"/>
            <a:ext cx="2511000" cy="513000"/>
          </a:xfrm>
        </p:spPr>
        <p:txBody>
          <a:bodyPr anchor="ctr"/>
          <a:lstStyle>
            <a:lvl1pPr algn="ctr">
              <a:buNone/>
              <a:defRPr sz="1650" b="1">
                <a:solidFill>
                  <a:schemeClr val="accent6"/>
                </a:solidFill>
              </a:defRPr>
            </a:lvl1pPr>
          </a:lstStyle>
          <a:p>
            <a:pPr lvl="0"/>
            <a:r>
              <a:rPr lang="en-GB" dirty="0"/>
              <a:t>Insert title</a:t>
            </a:r>
          </a:p>
        </p:txBody>
      </p:sp>
      <p:cxnSp>
        <p:nvCxnSpPr>
          <p:cNvPr id="16" name="Straight Connector 15">
            <a:extLst>
              <a:ext uri="{FF2B5EF4-FFF2-40B4-BE49-F238E27FC236}">
                <a16:creationId xmlns:a16="http://schemas.microsoft.com/office/drawing/2014/main" id="{D3FF391A-F0C8-2846-A025-06D92CB6CD43}"/>
              </a:ext>
              <a:ext uri="{C183D7F6-B498-43B3-948B-1728B52AA6E4}">
                <adec:decorative xmlns:adec="http://schemas.microsoft.com/office/drawing/2017/decorative" val="1"/>
              </a:ext>
            </a:extLst>
          </p:cNvPr>
          <p:cNvCxnSpPr>
            <a:cxnSpLocks/>
          </p:cNvCxnSpPr>
          <p:nvPr userDrawn="1"/>
        </p:nvCxnSpPr>
        <p:spPr>
          <a:xfrm>
            <a:off x="324000" y="4752000"/>
            <a:ext cx="8532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34626D58-3C16-8648-D845-A7F5213188C7}"/>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rot="10800000">
            <a:off x="6915278" y="183030"/>
            <a:ext cx="2298504" cy="140970"/>
          </a:xfrm>
          <a:prstGeom prst="rect">
            <a:avLst/>
          </a:prstGeom>
        </p:spPr>
      </p:pic>
    </p:spTree>
    <p:extLst>
      <p:ext uri="{BB962C8B-B14F-4D97-AF65-F5344CB8AC3E}">
        <p14:creationId xmlns:p14="http://schemas.microsoft.com/office/powerpoint/2010/main" val="163070957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ICON Grid Boxes 6UP Grey">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78D1774-8975-89D5-1EA8-A68550359E21}"/>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rot="10800000">
            <a:off x="6915278" y="183030"/>
            <a:ext cx="2298504" cy="140970"/>
          </a:xfrm>
          <a:prstGeom prst="rect">
            <a:avLst/>
          </a:prstGeom>
        </p:spPr>
      </p:pic>
      <p:sp>
        <p:nvSpPr>
          <p:cNvPr id="30" name="Title 1">
            <a:extLst>
              <a:ext uri="{FF2B5EF4-FFF2-40B4-BE49-F238E27FC236}">
                <a16:creationId xmlns:a16="http://schemas.microsoft.com/office/drawing/2014/main" id="{58FD52DB-CC55-304D-B862-680CEE7832A4}"/>
              </a:ext>
            </a:extLst>
          </p:cNvPr>
          <p:cNvSpPr>
            <a:spLocks noGrp="1"/>
          </p:cNvSpPr>
          <p:nvPr>
            <p:ph type="title" hasCustomPrompt="1"/>
          </p:nvPr>
        </p:nvSpPr>
        <p:spPr>
          <a:xfrm>
            <a:off x="324000" y="324001"/>
            <a:ext cx="8553116" cy="521795"/>
          </a:xfrm>
          <a:prstGeom prst="rect">
            <a:avLst/>
          </a:prstGeom>
        </p:spPr>
        <p:txBody>
          <a:bodyPr lIns="0" tIns="0" rIns="0" bIns="0">
            <a:normAutofit/>
          </a:bodyPr>
          <a:lstStyle>
            <a:lvl1pPr>
              <a:defRPr sz="2700" b="1">
                <a:solidFill>
                  <a:schemeClr val="tx1"/>
                </a:solidFill>
              </a:defRPr>
            </a:lvl1pPr>
          </a:lstStyle>
          <a:p>
            <a:r>
              <a:rPr lang="en-GB" dirty="0"/>
              <a:t>Heading</a:t>
            </a:r>
          </a:p>
        </p:txBody>
      </p:sp>
      <p:sp>
        <p:nvSpPr>
          <p:cNvPr id="4" name="Rectangle: Top Corners Rounded 3">
            <a:extLst>
              <a:ext uri="{FF2B5EF4-FFF2-40B4-BE49-F238E27FC236}">
                <a16:creationId xmlns:a16="http://schemas.microsoft.com/office/drawing/2014/main" id="{B540671A-ED56-3548-A508-080ABBDB5E58}"/>
              </a:ext>
              <a:ext uri="{C183D7F6-B498-43B3-948B-1728B52AA6E4}">
                <adec:decorative xmlns:adec="http://schemas.microsoft.com/office/drawing/2017/decorative" val="1"/>
              </a:ext>
            </a:extLst>
          </p:cNvPr>
          <p:cNvSpPr/>
          <p:nvPr userDrawn="1"/>
        </p:nvSpPr>
        <p:spPr>
          <a:xfrm>
            <a:off x="309531" y="891000"/>
            <a:ext cx="2673000" cy="675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8" name="Text Placeholder 7">
            <a:extLst>
              <a:ext uri="{FF2B5EF4-FFF2-40B4-BE49-F238E27FC236}">
                <a16:creationId xmlns:a16="http://schemas.microsoft.com/office/drawing/2014/main" id="{47286FFC-BD82-6E40-BA0C-B1C0F7127A99}"/>
              </a:ext>
            </a:extLst>
          </p:cNvPr>
          <p:cNvSpPr>
            <a:spLocks noGrp="1"/>
          </p:cNvSpPr>
          <p:nvPr>
            <p:ph type="body" sz="quarter" idx="13"/>
          </p:nvPr>
        </p:nvSpPr>
        <p:spPr>
          <a:xfrm>
            <a:off x="309531" y="1566000"/>
            <a:ext cx="2673000" cy="1134000"/>
          </a:xfrm>
          <a:prstGeom prst="rect">
            <a:avLst/>
          </a:prstGeom>
          <a:solidFill>
            <a:srgbClr val="F2F2F2"/>
          </a:solidFill>
        </p:spPr>
        <p:txBody>
          <a:bodyPr lIns="216000" tIns="216000" rIns="216000" bIns="216000">
            <a:noAutofit/>
          </a:bodyPr>
          <a:lstStyle>
            <a:lvl1pPr marL="0" indent="0">
              <a:lnSpc>
                <a:spcPts val="1650"/>
              </a:lnSpc>
              <a:spcBef>
                <a:spcPts val="0"/>
              </a:spcBef>
              <a:spcAft>
                <a:spcPts val="675"/>
              </a:spcAft>
              <a:buClr>
                <a:schemeClr val="tx1"/>
              </a:buClr>
              <a:buNone/>
              <a:defRPr sz="1350">
                <a:solidFill>
                  <a:schemeClr val="tx1"/>
                </a:solidFill>
              </a:defRPr>
            </a:lvl1pPr>
            <a:lvl2pPr marL="267891" indent="0">
              <a:buClr>
                <a:schemeClr val="tx1"/>
              </a:buClr>
              <a:buNone/>
              <a:defRPr sz="1350">
                <a:solidFill>
                  <a:schemeClr val="tx1"/>
                </a:solidFill>
              </a:defRPr>
            </a:lvl2pPr>
            <a:lvl3pPr marL="535781" indent="0">
              <a:buClr>
                <a:schemeClr val="tx1"/>
              </a:buClr>
              <a:buNone/>
              <a:defRPr sz="1350">
                <a:solidFill>
                  <a:schemeClr val="tx1"/>
                </a:solidFill>
              </a:defRPr>
            </a:lvl3pPr>
            <a:lvl4pPr marL="810815" indent="0">
              <a:buClr>
                <a:schemeClr val="tx1"/>
              </a:buClr>
              <a:buNone/>
              <a:defRPr sz="1350">
                <a:solidFill>
                  <a:schemeClr val="tx1"/>
                </a:solidFill>
              </a:defRPr>
            </a:lvl4pPr>
            <a:lvl5pPr marL="1078706" indent="0">
              <a:buClr>
                <a:schemeClr val="tx1"/>
              </a:buClr>
              <a:buNone/>
              <a:defRPr sz="1350">
                <a:solidFill>
                  <a:schemeClr val="tx1"/>
                </a:solidFill>
              </a:defRPr>
            </a:lvl5pPr>
          </a:lstStyle>
          <a:p>
            <a:pPr lvl="0"/>
            <a:r>
              <a:rPr lang="en-GB" dirty="0"/>
              <a:t>Click to edit Master text styles</a:t>
            </a:r>
          </a:p>
        </p:txBody>
      </p:sp>
      <p:sp>
        <p:nvSpPr>
          <p:cNvPr id="20" name="Rectangle: Top Corners Rounded 19">
            <a:extLst>
              <a:ext uri="{FF2B5EF4-FFF2-40B4-BE49-F238E27FC236}">
                <a16:creationId xmlns:a16="http://schemas.microsoft.com/office/drawing/2014/main" id="{08FEBAA5-9C5F-2648-899B-9991822EBFF6}"/>
              </a:ext>
              <a:ext uri="{C183D7F6-B498-43B3-948B-1728B52AA6E4}">
                <adec:decorative xmlns:adec="http://schemas.microsoft.com/office/drawing/2017/decorative" val="1"/>
              </a:ext>
            </a:extLst>
          </p:cNvPr>
          <p:cNvSpPr/>
          <p:nvPr userDrawn="1"/>
        </p:nvSpPr>
        <p:spPr>
          <a:xfrm>
            <a:off x="3275153" y="891000"/>
            <a:ext cx="2673000" cy="675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9" name="Text Placeholder 7">
            <a:extLst>
              <a:ext uri="{FF2B5EF4-FFF2-40B4-BE49-F238E27FC236}">
                <a16:creationId xmlns:a16="http://schemas.microsoft.com/office/drawing/2014/main" id="{7F90A04B-AAE8-A248-ADF6-A73BF8ECD7AE}"/>
              </a:ext>
            </a:extLst>
          </p:cNvPr>
          <p:cNvSpPr>
            <a:spLocks noGrp="1"/>
          </p:cNvSpPr>
          <p:nvPr>
            <p:ph type="body" sz="quarter" idx="14"/>
          </p:nvPr>
        </p:nvSpPr>
        <p:spPr>
          <a:xfrm>
            <a:off x="3275153" y="1566776"/>
            <a:ext cx="2673000" cy="1134000"/>
          </a:xfrm>
          <a:prstGeom prst="rect">
            <a:avLst/>
          </a:prstGeom>
          <a:solidFill>
            <a:srgbClr val="F2F2F2"/>
          </a:solidFill>
        </p:spPr>
        <p:txBody>
          <a:bodyPr lIns="216000" tIns="216000" rIns="216000" bIns="216000">
            <a:noAutofit/>
          </a:bodyPr>
          <a:lstStyle>
            <a:lvl1pPr marL="0" indent="0">
              <a:lnSpc>
                <a:spcPts val="1650"/>
              </a:lnSpc>
              <a:spcBef>
                <a:spcPts val="0"/>
              </a:spcBef>
              <a:spcAft>
                <a:spcPts val="675"/>
              </a:spcAft>
              <a:buClr>
                <a:schemeClr val="tx1"/>
              </a:buClr>
              <a:buNone/>
              <a:defRPr sz="1350">
                <a:solidFill>
                  <a:schemeClr val="tx1"/>
                </a:solidFill>
              </a:defRPr>
            </a:lvl1pPr>
            <a:lvl2pPr marL="267891" indent="0">
              <a:buClr>
                <a:schemeClr val="tx1"/>
              </a:buClr>
              <a:buNone/>
              <a:defRPr sz="1350">
                <a:solidFill>
                  <a:schemeClr val="tx1"/>
                </a:solidFill>
              </a:defRPr>
            </a:lvl2pPr>
            <a:lvl3pPr marL="535781" indent="0">
              <a:buClr>
                <a:schemeClr val="tx1"/>
              </a:buClr>
              <a:buNone/>
              <a:defRPr sz="1350">
                <a:solidFill>
                  <a:schemeClr val="tx1"/>
                </a:solidFill>
              </a:defRPr>
            </a:lvl3pPr>
            <a:lvl4pPr marL="810815" indent="0">
              <a:buClr>
                <a:schemeClr val="tx1"/>
              </a:buClr>
              <a:buNone/>
              <a:defRPr sz="1350">
                <a:solidFill>
                  <a:schemeClr val="tx1"/>
                </a:solidFill>
              </a:defRPr>
            </a:lvl4pPr>
            <a:lvl5pPr marL="1078706" indent="0">
              <a:buClr>
                <a:schemeClr val="tx1"/>
              </a:buClr>
              <a:buNone/>
              <a:defRPr sz="1350">
                <a:solidFill>
                  <a:schemeClr val="tx1"/>
                </a:solidFill>
              </a:defRPr>
            </a:lvl5pPr>
          </a:lstStyle>
          <a:p>
            <a:pPr lvl="0"/>
            <a:r>
              <a:rPr lang="en-GB"/>
              <a:t>Click to edit Master text styles</a:t>
            </a:r>
          </a:p>
        </p:txBody>
      </p:sp>
      <p:sp>
        <p:nvSpPr>
          <p:cNvPr id="22" name="Rectangle: Top Corners Rounded 21">
            <a:extLst>
              <a:ext uri="{FF2B5EF4-FFF2-40B4-BE49-F238E27FC236}">
                <a16:creationId xmlns:a16="http://schemas.microsoft.com/office/drawing/2014/main" id="{9E7ED11E-4751-6140-AC11-8C5B88B96EE4}"/>
              </a:ext>
              <a:ext uri="{C183D7F6-B498-43B3-948B-1728B52AA6E4}">
                <adec:decorative xmlns:adec="http://schemas.microsoft.com/office/drawing/2017/decorative" val="1"/>
              </a:ext>
            </a:extLst>
          </p:cNvPr>
          <p:cNvSpPr/>
          <p:nvPr userDrawn="1"/>
        </p:nvSpPr>
        <p:spPr>
          <a:xfrm>
            <a:off x="6194437" y="891000"/>
            <a:ext cx="2673000" cy="675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1" name="Text Placeholder 7">
            <a:extLst>
              <a:ext uri="{FF2B5EF4-FFF2-40B4-BE49-F238E27FC236}">
                <a16:creationId xmlns:a16="http://schemas.microsoft.com/office/drawing/2014/main" id="{242484D6-4364-A442-9ABC-5042556E6205}"/>
              </a:ext>
            </a:extLst>
          </p:cNvPr>
          <p:cNvSpPr>
            <a:spLocks noGrp="1"/>
          </p:cNvSpPr>
          <p:nvPr>
            <p:ph type="body" sz="quarter" idx="15"/>
          </p:nvPr>
        </p:nvSpPr>
        <p:spPr>
          <a:xfrm>
            <a:off x="6194437" y="1565999"/>
            <a:ext cx="2673000" cy="1134000"/>
          </a:xfrm>
          <a:prstGeom prst="rect">
            <a:avLst/>
          </a:prstGeom>
          <a:solidFill>
            <a:srgbClr val="F2F2F2"/>
          </a:solidFill>
        </p:spPr>
        <p:txBody>
          <a:bodyPr lIns="216000" tIns="216000" rIns="216000" bIns="216000">
            <a:noAutofit/>
          </a:bodyPr>
          <a:lstStyle>
            <a:lvl1pPr marL="0" indent="0">
              <a:lnSpc>
                <a:spcPts val="1650"/>
              </a:lnSpc>
              <a:spcBef>
                <a:spcPts val="0"/>
              </a:spcBef>
              <a:spcAft>
                <a:spcPts val="675"/>
              </a:spcAft>
              <a:buClr>
                <a:schemeClr val="tx1"/>
              </a:buClr>
              <a:buNone/>
              <a:defRPr sz="1350">
                <a:solidFill>
                  <a:schemeClr val="tx1"/>
                </a:solidFill>
              </a:defRPr>
            </a:lvl1pPr>
            <a:lvl2pPr marL="267891" indent="0">
              <a:buClr>
                <a:schemeClr val="tx1"/>
              </a:buClr>
              <a:buNone/>
              <a:defRPr sz="1350">
                <a:solidFill>
                  <a:schemeClr val="tx1"/>
                </a:solidFill>
              </a:defRPr>
            </a:lvl2pPr>
            <a:lvl3pPr marL="535781" indent="0">
              <a:buClr>
                <a:schemeClr val="tx1"/>
              </a:buClr>
              <a:buNone/>
              <a:defRPr sz="1350">
                <a:solidFill>
                  <a:schemeClr val="tx1"/>
                </a:solidFill>
              </a:defRPr>
            </a:lvl3pPr>
            <a:lvl4pPr marL="810815" indent="0">
              <a:buClr>
                <a:schemeClr val="tx1"/>
              </a:buClr>
              <a:buNone/>
              <a:defRPr sz="1350">
                <a:solidFill>
                  <a:schemeClr val="tx1"/>
                </a:solidFill>
              </a:defRPr>
            </a:lvl4pPr>
            <a:lvl5pPr marL="1078706" indent="0">
              <a:buClr>
                <a:schemeClr val="tx1"/>
              </a:buClr>
              <a:buNone/>
              <a:defRPr sz="1350">
                <a:solidFill>
                  <a:schemeClr val="tx1"/>
                </a:solidFill>
              </a:defRPr>
            </a:lvl5pPr>
          </a:lstStyle>
          <a:p>
            <a:pPr lvl="0"/>
            <a:r>
              <a:rPr lang="en-GB"/>
              <a:t>Click to edit Master text styles</a:t>
            </a:r>
          </a:p>
        </p:txBody>
      </p:sp>
      <p:sp>
        <p:nvSpPr>
          <p:cNvPr id="25" name="Rectangle: Top Corners Rounded 24">
            <a:extLst>
              <a:ext uri="{FF2B5EF4-FFF2-40B4-BE49-F238E27FC236}">
                <a16:creationId xmlns:a16="http://schemas.microsoft.com/office/drawing/2014/main" id="{8FD6A08D-6DD3-C845-8B17-CC9297B607DC}"/>
              </a:ext>
              <a:ext uri="{C183D7F6-B498-43B3-948B-1728B52AA6E4}">
                <adec:decorative xmlns:adec="http://schemas.microsoft.com/office/drawing/2017/decorative" val="1"/>
              </a:ext>
            </a:extLst>
          </p:cNvPr>
          <p:cNvSpPr/>
          <p:nvPr userDrawn="1"/>
        </p:nvSpPr>
        <p:spPr>
          <a:xfrm>
            <a:off x="309531" y="2811950"/>
            <a:ext cx="2673000" cy="675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3" name="Text Placeholder 7">
            <a:extLst>
              <a:ext uri="{FF2B5EF4-FFF2-40B4-BE49-F238E27FC236}">
                <a16:creationId xmlns:a16="http://schemas.microsoft.com/office/drawing/2014/main" id="{6017D8E3-CAD4-674B-ABC3-946291000D2B}"/>
              </a:ext>
            </a:extLst>
          </p:cNvPr>
          <p:cNvSpPr>
            <a:spLocks noGrp="1"/>
          </p:cNvSpPr>
          <p:nvPr>
            <p:ph type="body" sz="quarter" idx="16"/>
          </p:nvPr>
        </p:nvSpPr>
        <p:spPr>
          <a:xfrm>
            <a:off x="309531" y="3486950"/>
            <a:ext cx="2673000" cy="1134000"/>
          </a:xfrm>
          <a:prstGeom prst="rect">
            <a:avLst/>
          </a:prstGeom>
          <a:solidFill>
            <a:srgbClr val="F2F2F2"/>
          </a:solidFill>
        </p:spPr>
        <p:txBody>
          <a:bodyPr lIns="216000" tIns="216000" rIns="216000" bIns="216000">
            <a:noAutofit/>
          </a:bodyPr>
          <a:lstStyle>
            <a:lvl1pPr marL="0" indent="0">
              <a:lnSpc>
                <a:spcPts val="1650"/>
              </a:lnSpc>
              <a:spcBef>
                <a:spcPts val="0"/>
              </a:spcBef>
              <a:spcAft>
                <a:spcPts val="675"/>
              </a:spcAft>
              <a:buClr>
                <a:schemeClr val="tx1"/>
              </a:buClr>
              <a:buNone/>
              <a:defRPr sz="1350">
                <a:solidFill>
                  <a:schemeClr val="tx1"/>
                </a:solidFill>
              </a:defRPr>
            </a:lvl1pPr>
            <a:lvl2pPr marL="267891" indent="0">
              <a:buClr>
                <a:schemeClr val="tx1"/>
              </a:buClr>
              <a:buNone/>
              <a:defRPr sz="1350">
                <a:solidFill>
                  <a:schemeClr val="tx1"/>
                </a:solidFill>
              </a:defRPr>
            </a:lvl2pPr>
            <a:lvl3pPr marL="535781" indent="0">
              <a:buClr>
                <a:schemeClr val="tx1"/>
              </a:buClr>
              <a:buNone/>
              <a:defRPr sz="1350">
                <a:solidFill>
                  <a:schemeClr val="tx1"/>
                </a:solidFill>
              </a:defRPr>
            </a:lvl3pPr>
            <a:lvl4pPr marL="810815" indent="0">
              <a:buClr>
                <a:schemeClr val="tx1"/>
              </a:buClr>
              <a:buNone/>
              <a:defRPr sz="1350">
                <a:solidFill>
                  <a:schemeClr val="tx1"/>
                </a:solidFill>
              </a:defRPr>
            </a:lvl4pPr>
            <a:lvl5pPr marL="1078706" indent="0">
              <a:buClr>
                <a:schemeClr val="tx1"/>
              </a:buClr>
              <a:buNone/>
              <a:defRPr sz="1350">
                <a:solidFill>
                  <a:schemeClr val="tx1"/>
                </a:solidFill>
              </a:defRPr>
            </a:lvl5pPr>
          </a:lstStyle>
          <a:p>
            <a:pPr lvl="0"/>
            <a:r>
              <a:rPr lang="en-GB"/>
              <a:t>Click to edit Master text styles</a:t>
            </a:r>
          </a:p>
        </p:txBody>
      </p:sp>
      <p:sp>
        <p:nvSpPr>
          <p:cNvPr id="27" name="Rectangle: Top Corners Rounded 26">
            <a:extLst>
              <a:ext uri="{FF2B5EF4-FFF2-40B4-BE49-F238E27FC236}">
                <a16:creationId xmlns:a16="http://schemas.microsoft.com/office/drawing/2014/main" id="{B5A7277B-59DD-844A-A364-77AED24CBAC1}"/>
              </a:ext>
              <a:ext uri="{C183D7F6-B498-43B3-948B-1728B52AA6E4}">
                <adec:decorative xmlns:adec="http://schemas.microsoft.com/office/drawing/2017/decorative" val="1"/>
              </a:ext>
            </a:extLst>
          </p:cNvPr>
          <p:cNvSpPr/>
          <p:nvPr userDrawn="1"/>
        </p:nvSpPr>
        <p:spPr>
          <a:xfrm>
            <a:off x="3280826" y="2814151"/>
            <a:ext cx="2673000" cy="675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6" name="Text Placeholder 7">
            <a:extLst>
              <a:ext uri="{FF2B5EF4-FFF2-40B4-BE49-F238E27FC236}">
                <a16:creationId xmlns:a16="http://schemas.microsoft.com/office/drawing/2014/main" id="{07BD5561-5536-6F4A-AD32-EFB7423F22AA}"/>
              </a:ext>
            </a:extLst>
          </p:cNvPr>
          <p:cNvSpPr>
            <a:spLocks noGrp="1"/>
          </p:cNvSpPr>
          <p:nvPr>
            <p:ph type="body" sz="quarter" idx="17"/>
          </p:nvPr>
        </p:nvSpPr>
        <p:spPr>
          <a:xfrm>
            <a:off x="3275153" y="3487820"/>
            <a:ext cx="2673000" cy="1134000"/>
          </a:xfrm>
          <a:prstGeom prst="rect">
            <a:avLst/>
          </a:prstGeom>
          <a:solidFill>
            <a:srgbClr val="F2F2F2"/>
          </a:solidFill>
        </p:spPr>
        <p:txBody>
          <a:bodyPr lIns="216000" tIns="216000" rIns="216000" bIns="216000">
            <a:noAutofit/>
          </a:bodyPr>
          <a:lstStyle>
            <a:lvl1pPr marL="0" indent="0">
              <a:lnSpc>
                <a:spcPts val="1650"/>
              </a:lnSpc>
              <a:spcBef>
                <a:spcPts val="0"/>
              </a:spcBef>
              <a:spcAft>
                <a:spcPts val="675"/>
              </a:spcAft>
              <a:buClr>
                <a:schemeClr val="tx1"/>
              </a:buClr>
              <a:buNone/>
              <a:defRPr sz="1350">
                <a:solidFill>
                  <a:schemeClr val="tx1"/>
                </a:solidFill>
              </a:defRPr>
            </a:lvl1pPr>
            <a:lvl2pPr marL="267891" indent="0">
              <a:buClr>
                <a:schemeClr val="tx1"/>
              </a:buClr>
              <a:buNone/>
              <a:defRPr sz="1350">
                <a:solidFill>
                  <a:schemeClr val="tx1"/>
                </a:solidFill>
              </a:defRPr>
            </a:lvl2pPr>
            <a:lvl3pPr marL="535781" indent="0">
              <a:buClr>
                <a:schemeClr val="tx1"/>
              </a:buClr>
              <a:buNone/>
              <a:defRPr sz="1350">
                <a:solidFill>
                  <a:schemeClr val="tx1"/>
                </a:solidFill>
              </a:defRPr>
            </a:lvl3pPr>
            <a:lvl4pPr marL="810815" indent="0">
              <a:buClr>
                <a:schemeClr val="tx1"/>
              </a:buClr>
              <a:buNone/>
              <a:defRPr sz="1350">
                <a:solidFill>
                  <a:schemeClr val="tx1"/>
                </a:solidFill>
              </a:defRPr>
            </a:lvl4pPr>
            <a:lvl5pPr marL="1078706" indent="0">
              <a:buClr>
                <a:schemeClr val="tx1"/>
              </a:buClr>
              <a:buNone/>
              <a:defRPr sz="1350">
                <a:solidFill>
                  <a:schemeClr val="tx1"/>
                </a:solidFill>
              </a:defRPr>
            </a:lvl5pPr>
          </a:lstStyle>
          <a:p>
            <a:pPr lvl="0"/>
            <a:r>
              <a:rPr lang="en-GB"/>
              <a:t>Click to edit Master text styles</a:t>
            </a:r>
          </a:p>
        </p:txBody>
      </p:sp>
      <p:sp>
        <p:nvSpPr>
          <p:cNvPr id="29" name="Rectangle: Top Corners Rounded 28">
            <a:extLst>
              <a:ext uri="{FF2B5EF4-FFF2-40B4-BE49-F238E27FC236}">
                <a16:creationId xmlns:a16="http://schemas.microsoft.com/office/drawing/2014/main" id="{FC04B02F-94D2-6E4A-ADC2-EE378D70C248}"/>
              </a:ext>
              <a:ext uri="{C183D7F6-B498-43B3-948B-1728B52AA6E4}">
                <adec:decorative xmlns:adec="http://schemas.microsoft.com/office/drawing/2017/decorative" val="1"/>
              </a:ext>
            </a:extLst>
          </p:cNvPr>
          <p:cNvSpPr/>
          <p:nvPr userDrawn="1"/>
        </p:nvSpPr>
        <p:spPr>
          <a:xfrm>
            <a:off x="6194437" y="2811950"/>
            <a:ext cx="2673000" cy="675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8" name="Text Placeholder 7">
            <a:extLst>
              <a:ext uri="{FF2B5EF4-FFF2-40B4-BE49-F238E27FC236}">
                <a16:creationId xmlns:a16="http://schemas.microsoft.com/office/drawing/2014/main" id="{FD9A3BB3-7E48-6A41-BE78-2AD280277FB7}"/>
              </a:ext>
            </a:extLst>
          </p:cNvPr>
          <p:cNvSpPr>
            <a:spLocks noGrp="1"/>
          </p:cNvSpPr>
          <p:nvPr>
            <p:ph type="body" sz="quarter" idx="18"/>
          </p:nvPr>
        </p:nvSpPr>
        <p:spPr>
          <a:xfrm>
            <a:off x="6194437" y="3487819"/>
            <a:ext cx="2673000" cy="1134000"/>
          </a:xfrm>
          <a:prstGeom prst="rect">
            <a:avLst/>
          </a:prstGeom>
          <a:solidFill>
            <a:srgbClr val="F2F2F2"/>
          </a:solidFill>
        </p:spPr>
        <p:txBody>
          <a:bodyPr lIns="216000" tIns="216000" rIns="216000" bIns="216000">
            <a:noAutofit/>
          </a:bodyPr>
          <a:lstStyle>
            <a:lvl1pPr marL="0" indent="0">
              <a:lnSpc>
                <a:spcPts val="1650"/>
              </a:lnSpc>
              <a:spcBef>
                <a:spcPts val="0"/>
              </a:spcBef>
              <a:spcAft>
                <a:spcPts val="675"/>
              </a:spcAft>
              <a:buClr>
                <a:schemeClr val="tx1"/>
              </a:buClr>
              <a:buNone/>
              <a:defRPr sz="1350">
                <a:solidFill>
                  <a:schemeClr val="tx1"/>
                </a:solidFill>
              </a:defRPr>
            </a:lvl1pPr>
            <a:lvl2pPr marL="267891" indent="0">
              <a:buClr>
                <a:schemeClr val="tx1"/>
              </a:buClr>
              <a:buNone/>
              <a:defRPr sz="1350">
                <a:solidFill>
                  <a:schemeClr val="tx1"/>
                </a:solidFill>
              </a:defRPr>
            </a:lvl2pPr>
            <a:lvl3pPr marL="535781" indent="0">
              <a:buClr>
                <a:schemeClr val="tx1"/>
              </a:buClr>
              <a:buNone/>
              <a:defRPr sz="1350">
                <a:solidFill>
                  <a:schemeClr val="tx1"/>
                </a:solidFill>
              </a:defRPr>
            </a:lvl3pPr>
            <a:lvl4pPr marL="810815" indent="0">
              <a:buClr>
                <a:schemeClr val="tx1"/>
              </a:buClr>
              <a:buNone/>
              <a:defRPr sz="1350">
                <a:solidFill>
                  <a:schemeClr val="tx1"/>
                </a:solidFill>
              </a:defRPr>
            </a:lvl4pPr>
            <a:lvl5pPr marL="1078706" indent="0">
              <a:buClr>
                <a:schemeClr val="tx1"/>
              </a:buClr>
              <a:buNone/>
              <a:defRPr sz="1350">
                <a:solidFill>
                  <a:schemeClr val="tx1"/>
                </a:solidFill>
              </a:defRPr>
            </a:lvl5pPr>
          </a:lstStyle>
          <a:p>
            <a:pPr lvl="0"/>
            <a:r>
              <a:rPr lang="en-GB" dirty="0"/>
              <a:t>Click to edit Master text styles</a:t>
            </a:r>
          </a:p>
        </p:txBody>
      </p:sp>
      <p:cxnSp>
        <p:nvCxnSpPr>
          <p:cNvPr id="31" name="Straight Connector 30">
            <a:extLst>
              <a:ext uri="{FF2B5EF4-FFF2-40B4-BE49-F238E27FC236}">
                <a16:creationId xmlns:a16="http://schemas.microsoft.com/office/drawing/2014/main" id="{BF036740-51BF-404A-B94A-164C9330AE62}"/>
              </a:ext>
              <a:ext uri="{C183D7F6-B498-43B3-948B-1728B52AA6E4}">
                <adec:decorative xmlns:adec="http://schemas.microsoft.com/office/drawing/2017/decorative" val="1"/>
              </a:ext>
            </a:extLst>
          </p:cNvPr>
          <p:cNvCxnSpPr>
            <a:cxnSpLocks/>
          </p:cNvCxnSpPr>
          <p:nvPr userDrawn="1"/>
        </p:nvCxnSpPr>
        <p:spPr>
          <a:xfrm>
            <a:off x="324000" y="4752000"/>
            <a:ext cx="8532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E42CCDA4-D437-6B48-8BBD-CAC30F281160}"/>
              </a:ext>
            </a:extLst>
          </p:cNvPr>
          <p:cNvSpPr/>
          <p:nvPr userDrawn="1"/>
        </p:nvSpPr>
        <p:spPr>
          <a:xfrm>
            <a:off x="8536917" y="4803733"/>
            <a:ext cx="325730" cy="230832"/>
          </a:xfrm>
          <a:prstGeom prst="rect">
            <a:avLst/>
          </a:prstGeom>
        </p:spPr>
        <p:txBody>
          <a:bodyPr wrap="none">
            <a:spAutoFit/>
          </a:bodyPr>
          <a:lstStyle/>
          <a:p>
            <a:pPr algn="r"/>
            <a:fld id="{BA3B713D-1FBB-0E4F-91D0-D2B735266E79}" type="slidenum">
              <a:rPr lang="en-GB" sz="900" smtClean="0">
                <a:solidFill>
                  <a:schemeClr val="accent6"/>
                </a:solidFill>
              </a:rPr>
              <a:pPr algn="r"/>
              <a:t>‹#›</a:t>
            </a:fld>
            <a:endParaRPr lang="en-GB" sz="900" dirty="0">
              <a:solidFill>
                <a:schemeClr val="accent6"/>
              </a:solidFill>
            </a:endParaRPr>
          </a:p>
        </p:txBody>
      </p:sp>
    </p:spTree>
    <p:extLst>
      <p:ext uri="{BB962C8B-B14F-4D97-AF65-F5344CB8AC3E}">
        <p14:creationId xmlns:p14="http://schemas.microsoft.com/office/powerpoint/2010/main" val="2573339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a:xfrm rot="16200000">
            <a:off x="2858643" y="-859155"/>
            <a:ext cx="3425952" cy="7887462"/>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7153591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hotoLayout_1">
    <p:spTree>
      <p:nvGrpSpPr>
        <p:cNvPr id="1" name=""/>
        <p:cNvGrpSpPr/>
        <p:nvPr/>
      </p:nvGrpSpPr>
      <p:grpSpPr>
        <a:xfrm>
          <a:off x="0" y="0"/>
          <a:ext cx="0" cy="0"/>
          <a:chOff x="0" y="0"/>
          <a:chExt cx="0" cy="0"/>
        </a:xfrm>
      </p:grpSpPr>
      <p:pic>
        <p:nvPicPr>
          <p:cNvPr id="2" name="Picture 1" descr="A person sitting on a couch and talking to another person&#10;&#10;Description automatically generated">
            <a:extLst>
              <a:ext uri="{FF2B5EF4-FFF2-40B4-BE49-F238E27FC236}">
                <a16:creationId xmlns:a16="http://schemas.microsoft.com/office/drawing/2014/main" id="{7B164E6F-3228-7D4F-E08F-63BD4BC6815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4589" b="31581"/>
          <a:stretch/>
        </p:blipFill>
        <p:spPr>
          <a:xfrm>
            <a:off x="-116114" y="-77985"/>
            <a:ext cx="9260114" cy="5262206"/>
          </a:xfrm>
          <a:prstGeom prst="rect">
            <a:avLst/>
          </a:prstGeom>
        </p:spPr>
      </p:pic>
      <p:sp>
        <p:nvSpPr>
          <p:cNvPr id="4" name="Oval 3">
            <a:extLst>
              <a:ext uri="{FF2B5EF4-FFF2-40B4-BE49-F238E27FC236}">
                <a16:creationId xmlns:a16="http://schemas.microsoft.com/office/drawing/2014/main" id="{0B80AB59-43FE-E1F2-74B5-AF7354026A22}"/>
              </a:ext>
            </a:extLst>
          </p:cNvPr>
          <p:cNvSpPr/>
          <p:nvPr userDrawn="1"/>
        </p:nvSpPr>
        <p:spPr>
          <a:xfrm>
            <a:off x="-466996" y="1323278"/>
            <a:ext cx="5731820" cy="5547558"/>
          </a:xfrm>
          <a:prstGeom prst="ellipse">
            <a:avLst/>
          </a:prstGeom>
          <a:solidFill>
            <a:schemeClr val="accent6">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6" name="Content Placeholder 15">
            <a:extLst>
              <a:ext uri="{FF2B5EF4-FFF2-40B4-BE49-F238E27FC236}">
                <a16:creationId xmlns:a16="http://schemas.microsoft.com/office/drawing/2014/main" id="{879CA512-EB08-C729-42C0-D7942A94E63F}"/>
              </a:ext>
            </a:extLst>
          </p:cNvPr>
          <p:cNvSpPr>
            <a:spLocks noGrp="1"/>
          </p:cNvSpPr>
          <p:nvPr>
            <p:ph sz="quarter" idx="10" hasCustomPrompt="1"/>
          </p:nvPr>
        </p:nvSpPr>
        <p:spPr>
          <a:xfrm>
            <a:off x="565151" y="2339107"/>
            <a:ext cx="3695369" cy="1471613"/>
          </a:xfrm>
          <a:prstGeom prst="rect">
            <a:avLst/>
          </a:prstGeom>
        </p:spPr>
        <p:txBody>
          <a:bodyPr/>
          <a:lstStyle>
            <a:lvl1pPr marL="0" indent="0">
              <a:buNone/>
              <a:defRPr sz="3600" b="1" i="0">
                <a:solidFill>
                  <a:schemeClr val="tx1"/>
                </a:solidFill>
                <a:latin typeface="Arial" panose="020B0604020202020204" pitchFamily="34" charset="0"/>
                <a:cs typeface="Arial" panose="020B0604020202020204" pitchFamily="34" charset="0"/>
              </a:defRPr>
            </a:lvl1pPr>
            <a:lvl2pPr marL="457200" indent="0">
              <a:buNone/>
              <a:defRPr sz="3600" b="1" i="0">
                <a:solidFill>
                  <a:schemeClr val="bg1"/>
                </a:solidFill>
                <a:latin typeface="Arial" panose="020B0604020202020204" pitchFamily="34" charset="0"/>
                <a:cs typeface="Arial" panose="020B0604020202020204" pitchFamily="34" charset="0"/>
              </a:defRPr>
            </a:lvl2pPr>
            <a:lvl3pPr marL="914400" indent="0">
              <a:buNone/>
              <a:defRPr sz="3600" b="1" i="0">
                <a:solidFill>
                  <a:schemeClr val="bg1"/>
                </a:solidFill>
                <a:latin typeface="Arial" panose="020B0604020202020204" pitchFamily="34" charset="0"/>
                <a:cs typeface="Arial" panose="020B0604020202020204" pitchFamily="34" charset="0"/>
              </a:defRPr>
            </a:lvl3pPr>
            <a:lvl4pPr marL="1371600" indent="0">
              <a:buNone/>
              <a:defRPr sz="3600" b="1" i="0">
                <a:solidFill>
                  <a:schemeClr val="bg1"/>
                </a:solidFill>
                <a:latin typeface="Arial" panose="020B0604020202020204" pitchFamily="34" charset="0"/>
                <a:cs typeface="Arial" panose="020B0604020202020204" pitchFamily="34" charset="0"/>
              </a:defRPr>
            </a:lvl4pPr>
            <a:lvl5pPr marL="1828800" indent="0">
              <a:buNone/>
              <a:defRPr sz="3600" b="1" i="0">
                <a:solidFill>
                  <a:schemeClr val="bg1"/>
                </a:solidFill>
                <a:latin typeface="Arial" panose="020B0604020202020204" pitchFamily="34" charset="0"/>
                <a:cs typeface="Arial" panose="020B0604020202020204" pitchFamily="34" charset="0"/>
              </a:defRPr>
            </a:lvl5pPr>
          </a:lstStyle>
          <a:p>
            <a:pPr algn="l"/>
            <a:r>
              <a:rPr lang="en-GB" sz="3200" b="1">
                <a:solidFill>
                  <a:schemeClr val="bg1"/>
                </a:solidFill>
                <a:latin typeface="Arial" pitchFamily="34" charset="0"/>
                <a:cs typeface="Arial" pitchFamily="34" charset="0"/>
              </a:rPr>
              <a:t>Main heading 36pt Arial Bold </a:t>
            </a:r>
          </a:p>
        </p:txBody>
      </p:sp>
      <p:sp>
        <p:nvSpPr>
          <p:cNvPr id="7" name="Text Placeholder 17">
            <a:extLst>
              <a:ext uri="{FF2B5EF4-FFF2-40B4-BE49-F238E27FC236}">
                <a16:creationId xmlns:a16="http://schemas.microsoft.com/office/drawing/2014/main" id="{45D53900-1D52-3580-E02B-E009B9B667DC}"/>
              </a:ext>
            </a:extLst>
          </p:cNvPr>
          <p:cNvSpPr>
            <a:spLocks noGrp="1"/>
          </p:cNvSpPr>
          <p:nvPr>
            <p:ph type="body" sz="quarter" idx="11" hasCustomPrompt="1"/>
          </p:nvPr>
        </p:nvSpPr>
        <p:spPr>
          <a:xfrm>
            <a:off x="587647" y="3665699"/>
            <a:ext cx="4494213" cy="623888"/>
          </a:xfrm>
          <a:prstGeom prst="rect">
            <a:avLst/>
          </a:prstGeom>
        </p:spPr>
        <p:txBody>
          <a:bodyPr/>
          <a:lstStyle>
            <a:lvl1pPr marL="0" indent="0">
              <a:buNone/>
              <a:defRPr sz="2800" b="0" i="0">
                <a:solidFill>
                  <a:schemeClr val="bg1"/>
                </a:solidFill>
                <a:latin typeface="Arial" panose="020B0604020202020204" pitchFamily="34" charset="0"/>
                <a:cs typeface="Arial" panose="020B0604020202020204" pitchFamily="34" charset="0"/>
              </a:defRPr>
            </a:lvl1pPr>
            <a:lvl2pPr marL="457200" indent="0">
              <a:buNone/>
              <a:defRPr sz="2800" b="0" i="0">
                <a:solidFill>
                  <a:schemeClr val="bg1"/>
                </a:solidFill>
                <a:latin typeface="Arial" panose="020B0604020202020204" pitchFamily="34" charset="0"/>
                <a:cs typeface="Arial" panose="020B0604020202020204" pitchFamily="34" charset="0"/>
              </a:defRPr>
            </a:lvl2pPr>
            <a:lvl3pPr marL="914400" indent="0">
              <a:buNone/>
              <a:defRPr sz="2800" b="0" i="0">
                <a:solidFill>
                  <a:schemeClr val="bg1"/>
                </a:solidFill>
                <a:latin typeface="Arial" panose="020B0604020202020204" pitchFamily="34" charset="0"/>
                <a:cs typeface="Arial" panose="020B0604020202020204" pitchFamily="34" charset="0"/>
              </a:defRPr>
            </a:lvl3pPr>
            <a:lvl4pPr marL="1371600" indent="0">
              <a:buNone/>
              <a:defRPr sz="2800" b="0" i="0">
                <a:solidFill>
                  <a:schemeClr val="bg1"/>
                </a:solidFill>
                <a:latin typeface="Arial" panose="020B0604020202020204" pitchFamily="34" charset="0"/>
                <a:cs typeface="Arial" panose="020B0604020202020204" pitchFamily="34" charset="0"/>
              </a:defRPr>
            </a:lvl4pPr>
            <a:lvl5pPr marL="1828800" indent="0">
              <a:buNone/>
              <a:defRPr sz="2800" b="0" i="0">
                <a:solidFill>
                  <a:schemeClr val="bg1"/>
                </a:solidFill>
                <a:latin typeface="Arial" panose="020B0604020202020204" pitchFamily="34" charset="0"/>
                <a:cs typeface="Arial" panose="020B0604020202020204" pitchFamily="34" charset="0"/>
              </a:defRPr>
            </a:lvl5pPr>
          </a:lstStyle>
          <a:p>
            <a:pPr marL="0" indent="0">
              <a:buNone/>
            </a:pPr>
            <a:r>
              <a:rPr lang="en-GB" sz="2800" b="0">
                <a:solidFill>
                  <a:schemeClr val="bg1"/>
                </a:solidFill>
                <a:latin typeface="Arial" pitchFamily="34" charset="0"/>
                <a:cs typeface="Arial" pitchFamily="34" charset="0"/>
              </a:rPr>
              <a:t>Sub heading 28pt Arial</a:t>
            </a:r>
            <a:endParaRPr lang="en-GB"/>
          </a:p>
        </p:txBody>
      </p:sp>
      <p:sp>
        <p:nvSpPr>
          <p:cNvPr id="8" name="TextBox 10">
            <a:extLst>
              <a:ext uri="{FF2B5EF4-FFF2-40B4-BE49-F238E27FC236}">
                <a16:creationId xmlns:a16="http://schemas.microsoft.com/office/drawing/2014/main" id="{25FFEA41-E0C4-E0C0-7DA9-4CA4E26BDF30}"/>
              </a:ext>
            </a:extLst>
          </p:cNvPr>
          <p:cNvSpPr txBox="1">
            <a:spLocks noChangeArrowheads="1"/>
          </p:cNvSpPr>
          <p:nvPr userDrawn="1"/>
        </p:nvSpPr>
        <p:spPr bwMode="auto">
          <a:xfrm>
            <a:off x="214314" y="4768454"/>
            <a:ext cx="157162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GB" altLang="en-US" sz="1400" b="1" err="1">
                <a:solidFill>
                  <a:schemeClr val="bg1"/>
                </a:solidFill>
                <a:latin typeface="CoRethink" panose="020B0503060202020204" pitchFamily="34" charset="77"/>
              </a:rPr>
              <a:t>rethink.org</a:t>
            </a:r>
            <a:endParaRPr lang="en-GB" altLang="en-US" sz="1400" b="1">
              <a:solidFill>
                <a:schemeClr val="bg1"/>
              </a:solidFill>
              <a:latin typeface="CoRethink" panose="020B0503060202020204" pitchFamily="34" charset="77"/>
            </a:endParaRPr>
          </a:p>
        </p:txBody>
      </p:sp>
      <p:sp>
        <p:nvSpPr>
          <p:cNvPr id="9" name="TextBox 10">
            <a:extLst>
              <a:ext uri="{FF2B5EF4-FFF2-40B4-BE49-F238E27FC236}">
                <a16:creationId xmlns:a16="http://schemas.microsoft.com/office/drawing/2014/main" id="{DE4469C3-ED15-5951-8BB2-FBF540BD21FF}"/>
              </a:ext>
            </a:extLst>
          </p:cNvPr>
          <p:cNvSpPr txBox="1">
            <a:spLocks noChangeArrowheads="1"/>
          </p:cNvSpPr>
          <p:nvPr userDrawn="1"/>
        </p:nvSpPr>
        <p:spPr bwMode="auto">
          <a:xfrm>
            <a:off x="4587876" y="4814888"/>
            <a:ext cx="45370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GB" altLang="en-US" sz="1800">
                <a:solidFill>
                  <a:schemeClr val="bg1"/>
                </a:solidFill>
              </a:rPr>
              <a:t> </a:t>
            </a:r>
            <a:r>
              <a:rPr lang="en-GB" altLang="en-US" sz="900">
                <a:solidFill>
                  <a:schemeClr val="bg1"/>
                </a:solidFill>
              </a:rPr>
              <a:t>© Rethink Mental Illness. Material only to be used with permission of Rethink Mental Illness </a:t>
            </a:r>
          </a:p>
        </p:txBody>
      </p:sp>
      <p:pic>
        <p:nvPicPr>
          <p:cNvPr id="11" name="Graphic 10">
            <a:extLst>
              <a:ext uri="{FF2B5EF4-FFF2-40B4-BE49-F238E27FC236}">
                <a16:creationId xmlns:a16="http://schemas.microsoft.com/office/drawing/2014/main" id="{7BAEABC3-5962-1D1B-E03D-3F136D987AD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5816" y="0"/>
            <a:ext cx="1571625" cy="1571625"/>
          </a:xfrm>
          <a:prstGeom prst="rect">
            <a:avLst/>
          </a:prstGeom>
        </p:spPr>
      </p:pic>
    </p:spTree>
    <p:extLst>
      <p:ext uri="{BB962C8B-B14F-4D97-AF65-F5344CB8AC3E}">
        <p14:creationId xmlns:p14="http://schemas.microsoft.com/office/powerpoint/2010/main" val="3733040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hotoLayout_2">
    <p:spTree>
      <p:nvGrpSpPr>
        <p:cNvPr id="1" name=""/>
        <p:cNvGrpSpPr/>
        <p:nvPr/>
      </p:nvGrpSpPr>
      <p:grpSpPr>
        <a:xfrm>
          <a:off x="0" y="0"/>
          <a:ext cx="0" cy="0"/>
          <a:chOff x="0" y="0"/>
          <a:chExt cx="0" cy="0"/>
        </a:xfrm>
      </p:grpSpPr>
      <p:pic>
        <p:nvPicPr>
          <p:cNvPr id="2" name="Picture 1" descr="A person sitting on a couch with a person holding a cup&#10;&#10;Description automatically generated">
            <a:extLst>
              <a:ext uri="{FF2B5EF4-FFF2-40B4-BE49-F238E27FC236}">
                <a16:creationId xmlns:a16="http://schemas.microsoft.com/office/drawing/2014/main" id="{F86851CC-BF0E-804D-70C6-E8214EEB9CDE}"/>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3945" t="8944" r="12666" b="17902"/>
          <a:stretch/>
        </p:blipFill>
        <p:spPr>
          <a:xfrm>
            <a:off x="-19052" y="-152400"/>
            <a:ext cx="9294195" cy="5435600"/>
          </a:xfrm>
          <a:prstGeom prst="rect">
            <a:avLst/>
          </a:prstGeom>
        </p:spPr>
      </p:pic>
      <p:sp>
        <p:nvSpPr>
          <p:cNvPr id="4" name="Oval 3">
            <a:extLst>
              <a:ext uri="{FF2B5EF4-FFF2-40B4-BE49-F238E27FC236}">
                <a16:creationId xmlns:a16="http://schemas.microsoft.com/office/drawing/2014/main" id="{0B80AB59-43FE-E1F2-74B5-AF7354026A22}"/>
              </a:ext>
            </a:extLst>
          </p:cNvPr>
          <p:cNvSpPr/>
          <p:nvPr userDrawn="1"/>
        </p:nvSpPr>
        <p:spPr>
          <a:xfrm>
            <a:off x="-340615" y="1358503"/>
            <a:ext cx="5834449" cy="5833428"/>
          </a:xfrm>
          <a:prstGeom prst="ellipse">
            <a:avLst/>
          </a:prstGeom>
          <a:solidFill>
            <a:schemeClr val="bg2">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6" name="Content Placeholder 15">
            <a:extLst>
              <a:ext uri="{FF2B5EF4-FFF2-40B4-BE49-F238E27FC236}">
                <a16:creationId xmlns:a16="http://schemas.microsoft.com/office/drawing/2014/main" id="{879CA512-EB08-C729-42C0-D7942A94E63F}"/>
              </a:ext>
            </a:extLst>
          </p:cNvPr>
          <p:cNvSpPr>
            <a:spLocks noGrp="1"/>
          </p:cNvSpPr>
          <p:nvPr>
            <p:ph sz="quarter" idx="10" hasCustomPrompt="1"/>
          </p:nvPr>
        </p:nvSpPr>
        <p:spPr>
          <a:xfrm>
            <a:off x="564397" y="2582518"/>
            <a:ext cx="4494212" cy="1471613"/>
          </a:xfrm>
          <a:prstGeom prst="rect">
            <a:avLst/>
          </a:prstGeom>
        </p:spPr>
        <p:txBody>
          <a:bodyPr/>
          <a:lstStyle>
            <a:lvl1pPr marL="0" indent="0">
              <a:buNone/>
              <a:defRPr sz="3600" b="1" i="0">
                <a:solidFill>
                  <a:schemeClr val="bg1"/>
                </a:solidFill>
                <a:latin typeface="Arial" panose="020B0604020202020204" pitchFamily="34" charset="0"/>
                <a:cs typeface="Arial" panose="020B0604020202020204" pitchFamily="34" charset="0"/>
              </a:defRPr>
            </a:lvl1pPr>
            <a:lvl2pPr marL="457200" indent="0">
              <a:buNone/>
              <a:defRPr sz="3600" b="1" i="0">
                <a:solidFill>
                  <a:schemeClr val="bg1"/>
                </a:solidFill>
                <a:latin typeface="Arial" panose="020B0604020202020204" pitchFamily="34" charset="0"/>
                <a:cs typeface="Arial" panose="020B0604020202020204" pitchFamily="34" charset="0"/>
              </a:defRPr>
            </a:lvl2pPr>
            <a:lvl3pPr marL="914400" indent="0">
              <a:buNone/>
              <a:defRPr sz="3600" b="1" i="0">
                <a:solidFill>
                  <a:schemeClr val="bg1"/>
                </a:solidFill>
                <a:latin typeface="Arial" panose="020B0604020202020204" pitchFamily="34" charset="0"/>
                <a:cs typeface="Arial" panose="020B0604020202020204" pitchFamily="34" charset="0"/>
              </a:defRPr>
            </a:lvl3pPr>
            <a:lvl4pPr marL="1371600" indent="0">
              <a:buNone/>
              <a:defRPr sz="3600" b="1" i="0">
                <a:solidFill>
                  <a:schemeClr val="bg1"/>
                </a:solidFill>
                <a:latin typeface="Arial" panose="020B0604020202020204" pitchFamily="34" charset="0"/>
                <a:cs typeface="Arial" panose="020B0604020202020204" pitchFamily="34" charset="0"/>
              </a:defRPr>
            </a:lvl4pPr>
            <a:lvl5pPr marL="1828800" indent="0">
              <a:buNone/>
              <a:defRPr sz="3600" b="1" i="0">
                <a:solidFill>
                  <a:schemeClr val="bg1"/>
                </a:solidFill>
                <a:latin typeface="Arial" panose="020B0604020202020204" pitchFamily="34" charset="0"/>
                <a:cs typeface="Arial" panose="020B0604020202020204" pitchFamily="34" charset="0"/>
              </a:defRPr>
            </a:lvl5pPr>
          </a:lstStyle>
          <a:p>
            <a:pPr algn="l"/>
            <a:r>
              <a:rPr lang="en-GB" sz="3200" b="1">
                <a:solidFill>
                  <a:schemeClr val="bg1"/>
                </a:solidFill>
                <a:latin typeface="Arial" pitchFamily="34" charset="0"/>
                <a:cs typeface="Arial" pitchFamily="34" charset="0"/>
              </a:rPr>
              <a:t>Main heading 36pt Arial Bold </a:t>
            </a:r>
          </a:p>
        </p:txBody>
      </p:sp>
      <p:sp>
        <p:nvSpPr>
          <p:cNvPr id="7" name="Text Placeholder 17">
            <a:extLst>
              <a:ext uri="{FF2B5EF4-FFF2-40B4-BE49-F238E27FC236}">
                <a16:creationId xmlns:a16="http://schemas.microsoft.com/office/drawing/2014/main" id="{45D53900-1D52-3580-E02B-E009B9B667DC}"/>
              </a:ext>
            </a:extLst>
          </p:cNvPr>
          <p:cNvSpPr>
            <a:spLocks noGrp="1"/>
          </p:cNvSpPr>
          <p:nvPr>
            <p:ph type="body" sz="quarter" idx="11" hasCustomPrompt="1"/>
          </p:nvPr>
        </p:nvSpPr>
        <p:spPr>
          <a:xfrm>
            <a:off x="565151" y="4054078"/>
            <a:ext cx="4494213" cy="623888"/>
          </a:xfrm>
          <a:prstGeom prst="rect">
            <a:avLst/>
          </a:prstGeom>
        </p:spPr>
        <p:txBody>
          <a:bodyPr/>
          <a:lstStyle>
            <a:lvl1pPr marL="0" indent="0">
              <a:buNone/>
              <a:defRPr sz="2800" b="0" i="0">
                <a:solidFill>
                  <a:schemeClr val="bg1"/>
                </a:solidFill>
                <a:latin typeface="Arial" panose="020B0604020202020204" pitchFamily="34" charset="0"/>
                <a:cs typeface="Arial" panose="020B0604020202020204" pitchFamily="34" charset="0"/>
              </a:defRPr>
            </a:lvl1pPr>
            <a:lvl2pPr marL="457200" indent="0">
              <a:buNone/>
              <a:defRPr sz="2800" b="0" i="0">
                <a:solidFill>
                  <a:schemeClr val="bg1"/>
                </a:solidFill>
                <a:latin typeface="Arial" panose="020B0604020202020204" pitchFamily="34" charset="0"/>
                <a:cs typeface="Arial" panose="020B0604020202020204" pitchFamily="34" charset="0"/>
              </a:defRPr>
            </a:lvl2pPr>
            <a:lvl3pPr marL="914400" indent="0">
              <a:buNone/>
              <a:defRPr sz="2800" b="0" i="0">
                <a:solidFill>
                  <a:schemeClr val="bg1"/>
                </a:solidFill>
                <a:latin typeface="Arial" panose="020B0604020202020204" pitchFamily="34" charset="0"/>
                <a:cs typeface="Arial" panose="020B0604020202020204" pitchFamily="34" charset="0"/>
              </a:defRPr>
            </a:lvl3pPr>
            <a:lvl4pPr marL="1371600" indent="0">
              <a:buNone/>
              <a:defRPr sz="2800" b="0" i="0">
                <a:solidFill>
                  <a:schemeClr val="bg1"/>
                </a:solidFill>
                <a:latin typeface="Arial" panose="020B0604020202020204" pitchFamily="34" charset="0"/>
                <a:cs typeface="Arial" panose="020B0604020202020204" pitchFamily="34" charset="0"/>
              </a:defRPr>
            </a:lvl4pPr>
            <a:lvl5pPr marL="1828800" indent="0">
              <a:buNone/>
              <a:defRPr sz="2800" b="0" i="0">
                <a:solidFill>
                  <a:schemeClr val="bg1"/>
                </a:solidFill>
                <a:latin typeface="Arial" panose="020B0604020202020204" pitchFamily="34" charset="0"/>
                <a:cs typeface="Arial" panose="020B0604020202020204" pitchFamily="34" charset="0"/>
              </a:defRPr>
            </a:lvl5pPr>
          </a:lstStyle>
          <a:p>
            <a:pPr marL="0" indent="0">
              <a:buNone/>
            </a:pPr>
            <a:r>
              <a:rPr lang="en-GB" sz="2800" b="0">
                <a:solidFill>
                  <a:schemeClr val="bg1"/>
                </a:solidFill>
                <a:latin typeface="Arial" pitchFamily="34" charset="0"/>
                <a:cs typeface="Arial" pitchFamily="34" charset="0"/>
              </a:rPr>
              <a:t>Sub heading 28pt Arial</a:t>
            </a:r>
            <a:endParaRPr lang="en-GB"/>
          </a:p>
        </p:txBody>
      </p:sp>
      <p:sp>
        <p:nvSpPr>
          <p:cNvPr id="8" name="TextBox 10">
            <a:extLst>
              <a:ext uri="{FF2B5EF4-FFF2-40B4-BE49-F238E27FC236}">
                <a16:creationId xmlns:a16="http://schemas.microsoft.com/office/drawing/2014/main" id="{25FFEA41-E0C4-E0C0-7DA9-4CA4E26BDF30}"/>
              </a:ext>
            </a:extLst>
          </p:cNvPr>
          <p:cNvSpPr txBox="1">
            <a:spLocks noChangeArrowheads="1"/>
          </p:cNvSpPr>
          <p:nvPr userDrawn="1"/>
        </p:nvSpPr>
        <p:spPr bwMode="auto">
          <a:xfrm>
            <a:off x="214314" y="4768454"/>
            <a:ext cx="157162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GB" altLang="en-US" sz="1400" b="1" err="1">
                <a:solidFill>
                  <a:schemeClr val="bg1"/>
                </a:solidFill>
                <a:latin typeface="CoRethink" panose="020B0503060202020204" pitchFamily="34" charset="77"/>
              </a:rPr>
              <a:t>rethink.org</a:t>
            </a:r>
            <a:endParaRPr lang="en-GB" altLang="en-US" sz="1400" b="1">
              <a:solidFill>
                <a:schemeClr val="bg1"/>
              </a:solidFill>
              <a:latin typeface="CoRethink" panose="020B0503060202020204" pitchFamily="34" charset="77"/>
            </a:endParaRPr>
          </a:p>
        </p:txBody>
      </p:sp>
      <p:sp>
        <p:nvSpPr>
          <p:cNvPr id="9" name="TextBox 10">
            <a:extLst>
              <a:ext uri="{FF2B5EF4-FFF2-40B4-BE49-F238E27FC236}">
                <a16:creationId xmlns:a16="http://schemas.microsoft.com/office/drawing/2014/main" id="{DE4469C3-ED15-5951-8BB2-FBF540BD21FF}"/>
              </a:ext>
            </a:extLst>
          </p:cNvPr>
          <p:cNvSpPr txBox="1">
            <a:spLocks noChangeArrowheads="1"/>
          </p:cNvSpPr>
          <p:nvPr userDrawn="1"/>
        </p:nvSpPr>
        <p:spPr bwMode="auto">
          <a:xfrm>
            <a:off x="4587876" y="4814888"/>
            <a:ext cx="45370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GB" altLang="en-US" sz="1800">
                <a:solidFill>
                  <a:schemeClr val="bg1"/>
                </a:solidFill>
              </a:rPr>
              <a:t> </a:t>
            </a:r>
            <a:r>
              <a:rPr lang="en-GB" altLang="en-US" sz="900">
                <a:solidFill>
                  <a:schemeClr val="bg1"/>
                </a:solidFill>
              </a:rPr>
              <a:t>© Rethink Mental Illness. Material only to be used with permission of Rethink Mental Illness </a:t>
            </a:r>
          </a:p>
        </p:txBody>
      </p:sp>
      <p:pic>
        <p:nvPicPr>
          <p:cNvPr id="10" name="Graphic 9">
            <a:extLst>
              <a:ext uri="{FF2B5EF4-FFF2-40B4-BE49-F238E27FC236}">
                <a16:creationId xmlns:a16="http://schemas.microsoft.com/office/drawing/2014/main" id="{21746F26-C57F-C261-55E4-E24EFDA2500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5816" y="0"/>
            <a:ext cx="1571625" cy="1571625"/>
          </a:xfrm>
          <a:prstGeom prst="rect">
            <a:avLst/>
          </a:prstGeom>
        </p:spPr>
      </p:pic>
    </p:spTree>
    <p:extLst>
      <p:ext uri="{BB962C8B-B14F-4D97-AF65-F5344CB8AC3E}">
        <p14:creationId xmlns:p14="http://schemas.microsoft.com/office/powerpoint/2010/main" val="26346033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hotoLayout_3">
    <p:spTree>
      <p:nvGrpSpPr>
        <p:cNvPr id="1" name=""/>
        <p:cNvGrpSpPr/>
        <p:nvPr/>
      </p:nvGrpSpPr>
      <p:grpSpPr>
        <a:xfrm>
          <a:off x="0" y="0"/>
          <a:ext cx="0" cy="0"/>
          <a:chOff x="0" y="0"/>
          <a:chExt cx="0" cy="0"/>
        </a:xfrm>
      </p:grpSpPr>
      <p:pic>
        <p:nvPicPr>
          <p:cNvPr id="11" name="Picture 10" descr="A picture containing person, indoor, person&#10;&#10;Description automatically generated">
            <a:extLst>
              <a:ext uri="{FF2B5EF4-FFF2-40B4-BE49-F238E27FC236}">
                <a16:creationId xmlns:a16="http://schemas.microsoft.com/office/drawing/2014/main" id="{CE6AB5BE-A665-1E96-AC49-BFBBE51C030B}"/>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9050" y="0"/>
            <a:ext cx="9163050" cy="5154268"/>
          </a:xfrm>
          <a:prstGeom prst="rect">
            <a:avLst/>
          </a:prstGeom>
        </p:spPr>
      </p:pic>
      <p:sp>
        <p:nvSpPr>
          <p:cNvPr id="4" name="Oval 3">
            <a:extLst>
              <a:ext uri="{FF2B5EF4-FFF2-40B4-BE49-F238E27FC236}">
                <a16:creationId xmlns:a16="http://schemas.microsoft.com/office/drawing/2014/main" id="{0B80AB59-43FE-E1F2-74B5-AF7354026A22}"/>
              </a:ext>
            </a:extLst>
          </p:cNvPr>
          <p:cNvSpPr/>
          <p:nvPr userDrawn="1"/>
        </p:nvSpPr>
        <p:spPr>
          <a:xfrm>
            <a:off x="-296011" y="1432168"/>
            <a:ext cx="5626293" cy="5538946"/>
          </a:xfrm>
          <a:prstGeom prst="ellipse">
            <a:avLst/>
          </a:prstGeom>
          <a:solidFill>
            <a:schemeClr val="accent6">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6" name="Content Placeholder 15">
            <a:extLst>
              <a:ext uri="{FF2B5EF4-FFF2-40B4-BE49-F238E27FC236}">
                <a16:creationId xmlns:a16="http://schemas.microsoft.com/office/drawing/2014/main" id="{879CA512-EB08-C729-42C0-D7942A94E63F}"/>
              </a:ext>
            </a:extLst>
          </p:cNvPr>
          <p:cNvSpPr>
            <a:spLocks noGrp="1"/>
          </p:cNvSpPr>
          <p:nvPr>
            <p:ph sz="quarter" idx="10" hasCustomPrompt="1"/>
          </p:nvPr>
        </p:nvSpPr>
        <p:spPr>
          <a:xfrm>
            <a:off x="564397" y="2582518"/>
            <a:ext cx="4494212" cy="1471613"/>
          </a:xfrm>
          <a:prstGeom prst="rect">
            <a:avLst/>
          </a:prstGeom>
        </p:spPr>
        <p:txBody>
          <a:bodyPr/>
          <a:lstStyle>
            <a:lvl1pPr marL="0" indent="0">
              <a:buNone/>
              <a:defRPr sz="3600" b="1" i="0">
                <a:solidFill>
                  <a:schemeClr val="tx1"/>
                </a:solidFill>
                <a:latin typeface="Arial" panose="020B0604020202020204" pitchFamily="34" charset="0"/>
                <a:cs typeface="Arial" panose="020B0604020202020204" pitchFamily="34" charset="0"/>
              </a:defRPr>
            </a:lvl1pPr>
            <a:lvl2pPr marL="457200" indent="0">
              <a:buNone/>
              <a:defRPr sz="3600" b="1" i="0">
                <a:solidFill>
                  <a:schemeClr val="bg1"/>
                </a:solidFill>
                <a:latin typeface="Arial" panose="020B0604020202020204" pitchFamily="34" charset="0"/>
                <a:cs typeface="Arial" panose="020B0604020202020204" pitchFamily="34" charset="0"/>
              </a:defRPr>
            </a:lvl2pPr>
            <a:lvl3pPr marL="914400" indent="0">
              <a:buNone/>
              <a:defRPr sz="3600" b="1" i="0">
                <a:solidFill>
                  <a:schemeClr val="bg1"/>
                </a:solidFill>
                <a:latin typeface="Arial" panose="020B0604020202020204" pitchFamily="34" charset="0"/>
                <a:cs typeface="Arial" panose="020B0604020202020204" pitchFamily="34" charset="0"/>
              </a:defRPr>
            </a:lvl3pPr>
            <a:lvl4pPr marL="1371600" indent="0">
              <a:buNone/>
              <a:defRPr sz="3600" b="1" i="0">
                <a:solidFill>
                  <a:schemeClr val="bg1"/>
                </a:solidFill>
                <a:latin typeface="Arial" panose="020B0604020202020204" pitchFamily="34" charset="0"/>
                <a:cs typeface="Arial" panose="020B0604020202020204" pitchFamily="34" charset="0"/>
              </a:defRPr>
            </a:lvl4pPr>
            <a:lvl5pPr marL="1828800" indent="0">
              <a:buNone/>
              <a:defRPr sz="3600" b="1" i="0">
                <a:solidFill>
                  <a:schemeClr val="bg1"/>
                </a:solidFill>
                <a:latin typeface="Arial" panose="020B0604020202020204" pitchFamily="34" charset="0"/>
                <a:cs typeface="Arial" panose="020B0604020202020204" pitchFamily="34" charset="0"/>
              </a:defRPr>
            </a:lvl5pPr>
          </a:lstStyle>
          <a:p>
            <a:pPr algn="l"/>
            <a:r>
              <a:rPr lang="en-GB" sz="3200" b="1">
                <a:solidFill>
                  <a:schemeClr val="bg1"/>
                </a:solidFill>
                <a:latin typeface="Arial" pitchFamily="34" charset="0"/>
                <a:cs typeface="Arial" pitchFamily="34" charset="0"/>
              </a:rPr>
              <a:t>Main heading 36pt Arial Bold </a:t>
            </a:r>
          </a:p>
        </p:txBody>
      </p:sp>
      <p:sp>
        <p:nvSpPr>
          <p:cNvPr id="7" name="Text Placeholder 17">
            <a:extLst>
              <a:ext uri="{FF2B5EF4-FFF2-40B4-BE49-F238E27FC236}">
                <a16:creationId xmlns:a16="http://schemas.microsoft.com/office/drawing/2014/main" id="{45D53900-1D52-3580-E02B-E009B9B667DC}"/>
              </a:ext>
            </a:extLst>
          </p:cNvPr>
          <p:cNvSpPr>
            <a:spLocks noGrp="1"/>
          </p:cNvSpPr>
          <p:nvPr>
            <p:ph type="body" sz="quarter" idx="11" hasCustomPrompt="1"/>
          </p:nvPr>
        </p:nvSpPr>
        <p:spPr>
          <a:xfrm>
            <a:off x="565151" y="4054078"/>
            <a:ext cx="4494213" cy="623888"/>
          </a:xfrm>
          <a:prstGeom prst="rect">
            <a:avLst/>
          </a:prstGeom>
        </p:spPr>
        <p:txBody>
          <a:bodyPr/>
          <a:lstStyle>
            <a:lvl1pPr marL="0" indent="0">
              <a:buNone/>
              <a:defRPr sz="2800" b="0" i="0">
                <a:solidFill>
                  <a:schemeClr val="bg1"/>
                </a:solidFill>
                <a:latin typeface="Arial" panose="020B0604020202020204" pitchFamily="34" charset="0"/>
                <a:cs typeface="Arial" panose="020B0604020202020204" pitchFamily="34" charset="0"/>
              </a:defRPr>
            </a:lvl1pPr>
            <a:lvl2pPr marL="457200" indent="0">
              <a:buNone/>
              <a:defRPr sz="2800" b="0" i="0">
                <a:solidFill>
                  <a:schemeClr val="bg1"/>
                </a:solidFill>
                <a:latin typeface="Arial" panose="020B0604020202020204" pitchFamily="34" charset="0"/>
                <a:cs typeface="Arial" panose="020B0604020202020204" pitchFamily="34" charset="0"/>
              </a:defRPr>
            </a:lvl2pPr>
            <a:lvl3pPr marL="914400" indent="0">
              <a:buNone/>
              <a:defRPr sz="2800" b="0" i="0">
                <a:solidFill>
                  <a:schemeClr val="bg1"/>
                </a:solidFill>
                <a:latin typeface="Arial" panose="020B0604020202020204" pitchFamily="34" charset="0"/>
                <a:cs typeface="Arial" panose="020B0604020202020204" pitchFamily="34" charset="0"/>
              </a:defRPr>
            </a:lvl3pPr>
            <a:lvl4pPr marL="1371600" indent="0">
              <a:buNone/>
              <a:defRPr sz="2800" b="0" i="0">
                <a:solidFill>
                  <a:schemeClr val="bg1"/>
                </a:solidFill>
                <a:latin typeface="Arial" panose="020B0604020202020204" pitchFamily="34" charset="0"/>
                <a:cs typeface="Arial" panose="020B0604020202020204" pitchFamily="34" charset="0"/>
              </a:defRPr>
            </a:lvl4pPr>
            <a:lvl5pPr marL="1828800" indent="0">
              <a:buNone/>
              <a:defRPr sz="2800" b="0" i="0">
                <a:solidFill>
                  <a:schemeClr val="bg1"/>
                </a:solidFill>
                <a:latin typeface="Arial" panose="020B0604020202020204" pitchFamily="34" charset="0"/>
                <a:cs typeface="Arial" panose="020B0604020202020204" pitchFamily="34" charset="0"/>
              </a:defRPr>
            </a:lvl5pPr>
          </a:lstStyle>
          <a:p>
            <a:pPr marL="0" indent="0">
              <a:buNone/>
            </a:pPr>
            <a:r>
              <a:rPr lang="en-GB" sz="2800" b="0">
                <a:solidFill>
                  <a:schemeClr val="bg1"/>
                </a:solidFill>
                <a:latin typeface="Arial" pitchFamily="34" charset="0"/>
                <a:cs typeface="Arial" pitchFamily="34" charset="0"/>
              </a:rPr>
              <a:t>Sub heading 28pt Arial</a:t>
            </a:r>
            <a:endParaRPr lang="en-GB"/>
          </a:p>
        </p:txBody>
      </p:sp>
      <p:sp>
        <p:nvSpPr>
          <p:cNvPr id="8" name="TextBox 10">
            <a:extLst>
              <a:ext uri="{FF2B5EF4-FFF2-40B4-BE49-F238E27FC236}">
                <a16:creationId xmlns:a16="http://schemas.microsoft.com/office/drawing/2014/main" id="{25FFEA41-E0C4-E0C0-7DA9-4CA4E26BDF30}"/>
              </a:ext>
            </a:extLst>
          </p:cNvPr>
          <p:cNvSpPr txBox="1">
            <a:spLocks noChangeArrowheads="1"/>
          </p:cNvSpPr>
          <p:nvPr userDrawn="1"/>
        </p:nvSpPr>
        <p:spPr bwMode="auto">
          <a:xfrm>
            <a:off x="214314" y="4768454"/>
            <a:ext cx="157162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GB" altLang="en-US" sz="1400" b="1" err="1">
                <a:solidFill>
                  <a:schemeClr val="bg1"/>
                </a:solidFill>
                <a:latin typeface="CoRethink" panose="020B0503060202020204" pitchFamily="34" charset="77"/>
              </a:rPr>
              <a:t>rethink.org</a:t>
            </a:r>
            <a:endParaRPr lang="en-GB" altLang="en-US" sz="1400" b="1">
              <a:solidFill>
                <a:schemeClr val="bg1"/>
              </a:solidFill>
              <a:latin typeface="CoRethink" panose="020B0503060202020204" pitchFamily="34" charset="77"/>
            </a:endParaRPr>
          </a:p>
        </p:txBody>
      </p:sp>
      <p:sp>
        <p:nvSpPr>
          <p:cNvPr id="9" name="TextBox 10">
            <a:extLst>
              <a:ext uri="{FF2B5EF4-FFF2-40B4-BE49-F238E27FC236}">
                <a16:creationId xmlns:a16="http://schemas.microsoft.com/office/drawing/2014/main" id="{DE4469C3-ED15-5951-8BB2-FBF540BD21FF}"/>
              </a:ext>
            </a:extLst>
          </p:cNvPr>
          <p:cNvSpPr txBox="1">
            <a:spLocks noChangeArrowheads="1"/>
          </p:cNvSpPr>
          <p:nvPr userDrawn="1"/>
        </p:nvSpPr>
        <p:spPr bwMode="auto">
          <a:xfrm>
            <a:off x="4587876" y="4814888"/>
            <a:ext cx="45370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GB" altLang="en-US" sz="1800">
                <a:solidFill>
                  <a:schemeClr val="bg1"/>
                </a:solidFill>
              </a:rPr>
              <a:t> </a:t>
            </a:r>
            <a:r>
              <a:rPr lang="en-GB" altLang="en-US" sz="900">
                <a:solidFill>
                  <a:schemeClr val="bg1"/>
                </a:solidFill>
              </a:rPr>
              <a:t>© Rethink Mental Illness. Material only to be used with permission of Rethink Mental Illness </a:t>
            </a:r>
          </a:p>
        </p:txBody>
      </p:sp>
      <p:pic>
        <p:nvPicPr>
          <p:cNvPr id="3" name="Graphic 2">
            <a:extLst>
              <a:ext uri="{FF2B5EF4-FFF2-40B4-BE49-F238E27FC236}">
                <a16:creationId xmlns:a16="http://schemas.microsoft.com/office/drawing/2014/main" id="{EEF50023-8D31-8004-39D6-FAADC5FC390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5656" y="0"/>
            <a:ext cx="1571625" cy="1571625"/>
          </a:xfrm>
          <a:prstGeom prst="rect">
            <a:avLst/>
          </a:prstGeom>
        </p:spPr>
      </p:pic>
    </p:spTree>
    <p:extLst>
      <p:ext uri="{BB962C8B-B14F-4D97-AF65-F5344CB8AC3E}">
        <p14:creationId xmlns:p14="http://schemas.microsoft.com/office/powerpoint/2010/main" val="42881583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hotoLayout_4">
    <p:spTree>
      <p:nvGrpSpPr>
        <p:cNvPr id="1" name=""/>
        <p:cNvGrpSpPr/>
        <p:nvPr/>
      </p:nvGrpSpPr>
      <p:grpSpPr>
        <a:xfrm>
          <a:off x="0" y="0"/>
          <a:ext cx="0" cy="0"/>
          <a:chOff x="0" y="0"/>
          <a:chExt cx="0" cy="0"/>
        </a:xfrm>
      </p:grpSpPr>
      <p:pic>
        <p:nvPicPr>
          <p:cNvPr id="10" name="Picture 9" descr="A picture containing person, indoor&#10;&#10;Description automatically generated">
            <a:extLst>
              <a:ext uri="{FF2B5EF4-FFF2-40B4-BE49-F238E27FC236}">
                <a16:creationId xmlns:a16="http://schemas.microsoft.com/office/drawing/2014/main" id="{FE80BF2D-12D1-5F58-C713-94C675947C4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4" name="Oval 3">
            <a:extLst>
              <a:ext uri="{FF2B5EF4-FFF2-40B4-BE49-F238E27FC236}">
                <a16:creationId xmlns:a16="http://schemas.microsoft.com/office/drawing/2014/main" id="{0B80AB59-43FE-E1F2-74B5-AF7354026A22}"/>
              </a:ext>
            </a:extLst>
          </p:cNvPr>
          <p:cNvSpPr/>
          <p:nvPr userDrawn="1"/>
        </p:nvSpPr>
        <p:spPr>
          <a:xfrm>
            <a:off x="3598127" y="1033686"/>
            <a:ext cx="5936250" cy="5877543"/>
          </a:xfrm>
          <a:prstGeom prst="ellipse">
            <a:avLst/>
          </a:prstGeom>
          <a:solidFill>
            <a:schemeClr val="accent4">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6" name="Content Placeholder 15">
            <a:extLst>
              <a:ext uri="{FF2B5EF4-FFF2-40B4-BE49-F238E27FC236}">
                <a16:creationId xmlns:a16="http://schemas.microsoft.com/office/drawing/2014/main" id="{879CA512-EB08-C729-42C0-D7942A94E63F}"/>
              </a:ext>
            </a:extLst>
          </p:cNvPr>
          <p:cNvSpPr>
            <a:spLocks noGrp="1"/>
          </p:cNvSpPr>
          <p:nvPr>
            <p:ph sz="quarter" idx="10" hasCustomPrompt="1"/>
          </p:nvPr>
        </p:nvSpPr>
        <p:spPr>
          <a:xfrm>
            <a:off x="4371083" y="2454577"/>
            <a:ext cx="4494212" cy="1471613"/>
          </a:xfrm>
          <a:prstGeom prst="rect">
            <a:avLst/>
          </a:prstGeom>
        </p:spPr>
        <p:txBody>
          <a:bodyPr/>
          <a:lstStyle>
            <a:lvl1pPr marL="0" indent="0">
              <a:buNone/>
              <a:defRPr sz="3600" b="1" i="0" baseline="0">
                <a:solidFill>
                  <a:schemeClr val="accent6"/>
                </a:solidFill>
                <a:latin typeface="Arial" panose="020B0604020202020204" pitchFamily="34" charset="0"/>
                <a:cs typeface="Arial" panose="020B0604020202020204" pitchFamily="34" charset="0"/>
              </a:defRPr>
            </a:lvl1pPr>
            <a:lvl2pPr marL="457200" indent="0">
              <a:buNone/>
              <a:defRPr sz="3600" b="1" i="0">
                <a:solidFill>
                  <a:schemeClr val="bg1"/>
                </a:solidFill>
                <a:latin typeface="Arial" panose="020B0604020202020204" pitchFamily="34" charset="0"/>
                <a:cs typeface="Arial" panose="020B0604020202020204" pitchFamily="34" charset="0"/>
              </a:defRPr>
            </a:lvl2pPr>
            <a:lvl3pPr marL="914400" indent="0">
              <a:buNone/>
              <a:defRPr sz="3600" b="1" i="0">
                <a:solidFill>
                  <a:schemeClr val="bg1"/>
                </a:solidFill>
                <a:latin typeface="Arial" panose="020B0604020202020204" pitchFamily="34" charset="0"/>
                <a:cs typeface="Arial" panose="020B0604020202020204" pitchFamily="34" charset="0"/>
              </a:defRPr>
            </a:lvl3pPr>
            <a:lvl4pPr marL="1371600" indent="0">
              <a:buNone/>
              <a:defRPr sz="3600" b="1" i="0">
                <a:solidFill>
                  <a:schemeClr val="bg1"/>
                </a:solidFill>
                <a:latin typeface="Arial" panose="020B0604020202020204" pitchFamily="34" charset="0"/>
                <a:cs typeface="Arial" panose="020B0604020202020204" pitchFamily="34" charset="0"/>
              </a:defRPr>
            </a:lvl4pPr>
            <a:lvl5pPr marL="1828800" indent="0">
              <a:buNone/>
              <a:defRPr sz="3600" b="1" i="0">
                <a:solidFill>
                  <a:schemeClr val="bg1"/>
                </a:solidFill>
                <a:latin typeface="Arial" panose="020B0604020202020204" pitchFamily="34" charset="0"/>
                <a:cs typeface="Arial" panose="020B0604020202020204" pitchFamily="34" charset="0"/>
              </a:defRPr>
            </a:lvl5pPr>
          </a:lstStyle>
          <a:p>
            <a:pPr algn="l"/>
            <a:r>
              <a:rPr lang="en-GB" sz="3200" b="1">
                <a:solidFill>
                  <a:schemeClr val="bg1"/>
                </a:solidFill>
                <a:latin typeface="Arial" pitchFamily="34" charset="0"/>
                <a:cs typeface="Arial" pitchFamily="34" charset="0"/>
              </a:rPr>
              <a:t>Main heading 36pt Arial Bold </a:t>
            </a:r>
          </a:p>
        </p:txBody>
      </p:sp>
      <p:sp>
        <p:nvSpPr>
          <p:cNvPr id="7" name="Text Placeholder 17">
            <a:extLst>
              <a:ext uri="{FF2B5EF4-FFF2-40B4-BE49-F238E27FC236}">
                <a16:creationId xmlns:a16="http://schemas.microsoft.com/office/drawing/2014/main" id="{45D53900-1D52-3580-E02B-E009B9B667DC}"/>
              </a:ext>
            </a:extLst>
          </p:cNvPr>
          <p:cNvSpPr>
            <a:spLocks noGrp="1"/>
          </p:cNvSpPr>
          <p:nvPr>
            <p:ph type="body" sz="quarter" idx="11" hasCustomPrompt="1"/>
          </p:nvPr>
        </p:nvSpPr>
        <p:spPr>
          <a:xfrm>
            <a:off x="4371837" y="3926138"/>
            <a:ext cx="4494213" cy="623888"/>
          </a:xfrm>
          <a:prstGeom prst="rect">
            <a:avLst/>
          </a:prstGeom>
        </p:spPr>
        <p:txBody>
          <a:bodyPr/>
          <a:lstStyle>
            <a:lvl1pPr marL="0" indent="0">
              <a:buNone/>
              <a:defRPr sz="2800" b="0" i="0">
                <a:solidFill>
                  <a:schemeClr val="bg1"/>
                </a:solidFill>
                <a:latin typeface="Arial" panose="020B0604020202020204" pitchFamily="34" charset="0"/>
                <a:cs typeface="Arial" panose="020B0604020202020204" pitchFamily="34" charset="0"/>
              </a:defRPr>
            </a:lvl1pPr>
            <a:lvl2pPr marL="457200" indent="0">
              <a:buNone/>
              <a:defRPr sz="2800" b="0" i="0">
                <a:solidFill>
                  <a:schemeClr val="bg1"/>
                </a:solidFill>
                <a:latin typeface="Arial" panose="020B0604020202020204" pitchFamily="34" charset="0"/>
                <a:cs typeface="Arial" panose="020B0604020202020204" pitchFamily="34" charset="0"/>
              </a:defRPr>
            </a:lvl2pPr>
            <a:lvl3pPr marL="914400" indent="0">
              <a:buNone/>
              <a:defRPr sz="2800" b="0" i="0">
                <a:solidFill>
                  <a:schemeClr val="bg1"/>
                </a:solidFill>
                <a:latin typeface="Arial" panose="020B0604020202020204" pitchFamily="34" charset="0"/>
                <a:cs typeface="Arial" panose="020B0604020202020204" pitchFamily="34" charset="0"/>
              </a:defRPr>
            </a:lvl3pPr>
            <a:lvl4pPr marL="1371600" indent="0">
              <a:buNone/>
              <a:defRPr sz="2800" b="0" i="0">
                <a:solidFill>
                  <a:schemeClr val="bg1"/>
                </a:solidFill>
                <a:latin typeface="Arial" panose="020B0604020202020204" pitchFamily="34" charset="0"/>
                <a:cs typeface="Arial" panose="020B0604020202020204" pitchFamily="34" charset="0"/>
              </a:defRPr>
            </a:lvl4pPr>
            <a:lvl5pPr marL="1828800" indent="0">
              <a:buNone/>
              <a:defRPr sz="2800" b="0" i="0">
                <a:solidFill>
                  <a:schemeClr val="bg1"/>
                </a:solidFill>
                <a:latin typeface="Arial" panose="020B0604020202020204" pitchFamily="34" charset="0"/>
                <a:cs typeface="Arial" panose="020B0604020202020204" pitchFamily="34" charset="0"/>
              </a:defRPr>
            </a:lvl5pPr>
          </a:lstStyle>
          <a:p>
            <a:pPr marL="0" indent="0">
              <a:buNone/>
            </a:pPr>
            <a:r>
              <a:rPr lang="en-GB" sz="2800" b="0">
                <a:solidFill>
                  <a:schemeClr val="bg1"/>
                </a:solidFill>
                <a:latin typeface="Arial" pitchFamily="34" charset="0"/>
                <a:cs typeface="Arial" pitchFamily="34" charset="0"/>
              </a:rPr>
              <a:t>Sub heading 28pt Arial</a:t>
            </a:r>
            <a:endParaRPr lang="en-GB"/>
          </a:p>
        </p:txBody>
      </p:sp>
      <p:sp>
        <p:nvSpPr>
          <p:cNvPr id="8" name="TextBox 10">
            <a:extLst>
              <a:ext uri="{FF2B5EF4-FFF2-40B4-BE49-F238E27FC236}">
                <a16:creationId xmlns:a16="http://schemas.microsoft.com/office/drawing/2014/main" id="{25FFEA41-E0C4-E0C0-7DA9-4CA4E26BDF30}"/>
              </a:ext>
            </a:extLst>
          </p:cNvPr>
          <p:cNvSpPr txBox="1">
            <a:spLocks noChangeArrowheads="1"/>
          </p:cNvSpPr>
          <p:nvPr userDrawn="1"/>
        </p:nvSpPr>
        <p:spPr bwMode="auto">
          <a:xfrm>
            <a:off x="214314" y="4768454"/>
            <a:ext cx="157162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GB" altLang="en-US" sz="1400" b="1" err="1">
                <a:solidFill>
                  <a:schemeClr val="bg1"/>
                </a:solidFill>
                <a:latin typeface="CoRethink" panose="020B0503060202020204" pitchFamily="34" charset="77"/>
              </a:rPr>
              <a:t>rethink.org</a:t>
            </a:r>
            <a:endParaRPr lang="en-GB" altLang="en-US" sz="1400" b="1">
              <a:solidFill>
                <a:schemeClr val="bg1"/>
              </a:solidFill>
              <a:latin typeface="CoRethink" panose="020B0503060202020204" pitchFamily="34" charset="77"/>
            </a:endParaRPr>
          </a:p>
        </p:txBody>
      </p:sp>
      <p:sp>
        <p:nvSpPr>
          <p:cNvPr id="9" name="TextBox 10">
            <a:extLst>
              <a:ext uri="{FF2B5EF4-FFF2-40B4-BE49-F238E27FC236}">
                <a16:creationId xmlns:a16="http://schemas.microsoft.com/office/drawing/2014/main" id="{DE4469C3-ED15-5951-8BB2-FBF540BD21FF}"/>
              </a:ext>
            </a:extLst>
          </p:cNvPr>
          <p:cNvSpPr txBox="1">
            <a:spLocks noChangeArrowheads="1"/>
          </p:cNvSpPr>
          <p:nvPr userDrawn="1"/>
        </p:nvSpPr>
        <p:spPr bwMode="auto">
          <a:xfrm>
            <a:off x="4587876" y="4814888"/>
            <a:ext cx="45370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GB" altLang="en-US" sz="1800">
                <a:solidFill>
                  <a:schemeClr val="bg1"/>
                </a:solidFill>
              </a:rPr>
              <a:t> </a:t>
            </a:r>
            <a:r>
              <a:rPr lang="en-GB" altLang="en-US" sz="900">
                <a:solidFill>
                  <a:schemeClr val="bg1"/>
                </a:solidFill>
              </a:rPr>
              <a:t>© Rethink Mental Illness. Material only to be used with permission of Rethink Mental Illness </a:t>
            </a:r>
          </a:p>
        </p:txBody>
      </p:sp>
      <p:pic>
        <p:nvPicPr>
          <p:cNvPr id="3" name="Graphic 2">
            <a:extLst>
              <a:ext uri="{FF2B5EF4-FFF2-40B4-BE49-F238E27FC236}">
                <a16:creationId xmlns:a16="http://schemas.microsoft.com/office/drawing/2014/main" id="{D6C81DA3-3576-C21A-6746-941593DF992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496" y="0"/>
            <a:ext cx="1571625" cy="1571625"/>
          </a:xfrm>
          <a:prstGeom prst="rect">
            <a:avLst/>
          </a:prstGeom>
        </p:spPr>
      </p:pic>
    </p:spTree>
    <p:extLst>
      <p:ext uri="{BB962C8B-B14F-4D97-AF65-F5344CB8AC3E}">
        <p14:creationId xmlns:p14="http://schemas.microsoft.com/office/powerpoint/2010/main" val="23150084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2.sv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image" Target="../media/image14.jpeg"/><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theme" Target="../theme/theme3.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AEA3235B-90C0-13EF-7D4A-E0D312EBD21F}"/>
              </a:ext>
            </a:extLst>
          </p:cNvPr>
          <p:cNvPicPr>
            <a:picLocks noChangeAspect="1"/>
          </p:cNvPicPr>
          <p:nvPr userDrawn="1"/>
        </p:nvPicPr>
        <p:blipFill>
          <a:blip r:embed="rId21">
            <a:extLst>
              <a:ext uri="{96DAC541-7B7A-43D3-8B79-37D633B846F1}">
                <asvg:svgBlip xmlns:asvg="http://schemas.microsoft.com/office/drawing/2016/SVG/main" r:embed="rId22"/>
              </a:ext>
            </a:extLst>
          </a:blip>
          <a:stretch>
            <a:fillRect/>
          </a:stretch>
        </p:blipFill>
        <p:spPr>
          <a:xfrm>
            <a:off x="-20735" y="-77986"/>
            <a:ext cx="1571625" cy="1571625"/>
          </a:xfrm>
          <a:prstGeom prst="rect">
            <a:avLst/>
          </a:prstGeom>
        </p:spPr>
      </p:pic>
      <p:sp>
        <p:nvSpPr>
          <p:cNvPr id="2" name="Title Placeholder 1"/>
          <p:cNvSpPr>
            <a:spLocks noGrp="1"/>
          </p:cNvSpPr>
          <p:nvPr>
            <p:ph type="title"/>
          </p:nvPr>
        </p:nvSpPr>
        <p:spPr>
          <a:xfrm>
            <a:off x="1481070" y="273844"/>
            <a:ext cx="7034280" cy="994172"/>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8" name="TextBox 10">
            <a:extLst>
              <a:ext uri="{FF2B5EF4-FFF2-40B4-BE49-F238E27FC236}">
                <a16:creationId xmlns:a16="http://schemas.microsoft.com/office/drawing/2014/main" id="{8BADC3A7-FB21-4048-A8E7-6D41028ACCDA}"/>
              </a:ext>
            </a:extLst>
          </p:cNvPr>
          <p:cNvSpPr txBox="1">
            <a:spLocks noChangeArrowheads="1"/>
          </p:cNvSpPr>
          <p:nvPr userDrawn="1"/>
        </p:nvSpPr>
        <p:spPr bwMode="auto">
          <a:xfrm>
            <a:off x="214314" y="4768454"/>
            <a:ext cx="1571625" cy="307777"/>
          </a:xfrm>
          <a:prstGeom prst="rect">
            <a:avLst/>
          </a:prstGeom>
          <a:noFill/>
          <a:ln>
            <a:noFill/>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defRPr/>
            </a:pPr>
            <a:r>
              <a:rPr lang="en-GB" altLang="en-US" sz="1400" b="1" err="1">
                <a:solidFill>
                  <a:srgbClr val="00B0F0"/>
                </a:solidFill>
                <a:latin typeface="CoRethink" panose="020B0503060202020204" pitchFamily="34" charset="77"/>
              </a:rPr>
              <a:t>rethink.org</a:t>
            </a:r>
            <a:endParaRPr lang="en-GB" altLang="en-US" sz="1400" b="1">
              <a:solidFill>
                <a:srgbClr val="00B0F0"/>
              </a:solidFill>
              <a:latin typeface="CoRethink" panose="020B0503060202020204" pitchFamily="34" charset="77"/>
            </a:endParaRPr>
          </a:p>
        </p:txBody>
      </p:sp>
      <p:sp>
        <p:nvSpPr>
          <p:cNvPr id="9" name="TextBox 10">
            <a:extLst>
              <a:ext uri="{FF2B5EF4-FFF2-40B4-BE49-F238E27FC236}">
                <a16:creationId xmlns:a16="http://schemas.microsoft.com/office/drawing/2014/main" id="{C06EDDAB-66C1-D621-EA3C-7884FCA6CFAA}"/>
              </a:ext>
            </a:extLst>
          </p:cNvPr>
          <p:cNvSpPr txBox="1">
            <a:spLocks noChangeArrowheads="1"/>
          </p:cNvSpPr>
          <p:nvPr userDrawn="1"/>
        </p:nvSpPr>
        <p:spPr bwMode="auto">
          <a:xfrm>
            <a:off x="4427539" y="4745792"/>
            <a:ext cx="4537075" cy="335756"/>
          </a:xfrm>
          <a:prstGeom prst="rect">
            <a:avLst/>
          </a:prstGeom>
          <a:noFill/>
          <a:ln>
            <a:noFill/>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defRPr/>
            </a:pPr>
            <a:r>
              <a:rPr lang="en-GB" altLang="en-US" sz="1800"/>
              <a:t> </a:t>
            </a:r>
            <a:r>
              <a:rPr lang="en-GB" altLang="en-US" sz="900"/>
              <a:t>© Rethink Mental Illness. Material only to be used with permission of Rethink Mental Illness </a:t>
            </a:r>
          </a:p>
        </p:txBody>
      </p:sp>
    </p:spTree>
    <p:extLst>
      <p:ext uri="{BB962C8B-B14F-4D97-AF65-F5344CB8AC3E}">
        <p14:creationId xmlns:p14="http://schemas.microsoft.com/office/powerpoint/2010/main" val="2529891024"/>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9" r:id="rId3"/>
    <p:sldLayoutId id="2147483690" r:id="rId4"/>
    <p:sldLayoutId id="2147483693" r:id="rId5"/>
    <p:sldLayoutId id="2147483680" r:id="rId6"/>
    <p:sldLayoutId id="2147483672" r:id="rId7"/>
    <p:sldLayoutId id="2147483671" r:id="rId8"/>
    <p:sldLayoutId id="2147483673" r:id="rId9"/>
    <p:sldLayoutId id="2147483674" r:id="rId10"/>
    <p:sldLayoutId id="2147483670" r:id="rId11"/>
    <p:sldLayoutId id="2147483681" r:id="rId12"/>
    <p:sldLayoutId id="2147483706" r:id="rId13"/>
    <p:sldLayoutId id="2147483700" r:id="rId14"/>
    <p:sldLayoutId id="2147483695" r:id="rId15"/>
    <p:sldLayoutId id="2147483696" r:id="rId16"/>
    <p:sldLayoutId id="2147483697" r:id="rId17"/>
    <p:sldLayoutId id="2147483698" r:id="rId18"/>
    <p:sldLayoutId id="2147483699" r:id="rId19"/>
  </p:sldLayoutIdLst>
  <p:txStyles>
    <p:titleStyle>
      <a:lvl1pPr algn="l" defTabSz="685800" rtl="0" eaLnBrk="1" latinLnBrk="0" hangingPunct="1">
        <a:lnSpc>
          <a:spcPct val="90000"/>
        </a:lnSpc>
        <a:spcBef>
          <a:spcPct val="0"/>
        </a:spcBef>
        <a:buNone/>
        <a:defRPr sz="3300" b="1" i="0" kern="1200">
          <a:solidFill>
            <a:schemeClr val="tx1"/>
          </a:solidFill>
          <a:latin typeface="Arial" panose="020B0604020202020204" pitchFamily="34" charset="0"/>
          <a:ea typeface="+mj-ea"/>
          <a:cs typeface="Arial" panose="020B0604020202020204" pitchFamily="34" charset="0"/>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0DD0AA9-2919-C3AF-3222-F524A73AD725}"/>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Use Tahoma for body font </a:t>
            </a:r>
          </a:p>
          <a:p>
            <a:pPr lvl="0"/>
            <a:r>
              <a:rPr lang="en-US"/>
              <a:t>Use these bullet points</a:t>
            </a:r>
          </a:p>
        </p:txBody>
      </p:sp>
    </p:spTree>
    <p:extLst>
      <p:ext uri="{BB962C8B-B14F-4D97-AF65-F5344CB8AC3E}">
        <p14:creationId xmlns:p14="http://schemas.microsoft.com/office/powerpoint/2010/main" val="3454925517"/>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 id="2147483729" r:id="rId13"/>
  </p:sldLayoutIdLst>
  <p:txStyles>
    <p:titleStyle>
      <a:lvl1pPr algn="l" defTabSz="685800" rtl="0" eaLnBrk="1" latinLnBrk="0" hangingPunct="1">
        <a:lnSpc>
          <a:spcPct val="90000"/>
        </a:lnSpc>
        <a:spcBef>
          <a:spcPct val="0"/>
        </a:spcBef>
        <a:buNone/>
        <a:defRPr sz="3300" kern="1200">
          <a:solidFill>
            <a:schemeClr val="tx1"/>
          </a:solidFill>
          <a:latin typeface="Anton" pitchFamily="2" charset="0"/>
          <a:ea typeface="+mj-ea"/>
          <a:cs typeface="+mj-cs"/>
        </a:defRPr>
      </a:lvl1pPr>
    </p:titleStyle>
    <p:bodyStyle>
      <a:lvl1pPr marL="257175" indent="-257175" algn="l" defTabSz="685800" rtl="0" eaLnBrk="1" latinLnBrk="0" hangingPunct="1">
        <a:lnSpc>
          <a:spcPct val="90000"/>
        </a:lnSpc>
        <a:spcBef>
          <a:spcPts val="750"/>
        </a:spcBef>
        <a:buFontTx/>
        <a:buBlip>
          <a:blip r:embed="rId15"/>
        </a:buBlip>
        <a:defRPr sz="1800" kern="1200">
          <a:solidFill>
            <a:schemeClr val="tx1"/>
          </a:solidFill>
          <a:latin typeface="+mn-lt"/>
          <a:ea typeface="+mn-ea"/>
          <a:cs typeface="+mn-cs"/>
        </a:defRPr>
      </a:lvl1pPr>
      <a:lvl2pPr marL="342900" indent="0" algn="l" defTabSz="685800" rtl="0" eaLnBrk="1" latinLnBrk="0" hangingPunct="1">
        <a:lnSpc>
          <a:spcPct val="90000"/>
        </a:lnSpc>
        <a:spcBef>
          <a:spcPts val="375"/>
        </a:spcBef>
        <a:buFontTx/>
        <a:buNone/>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2CE947E-1F3C-4CE2-B205-42ACABCDF354}"/>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E34187EB-CD8C-4429-80A8-057E397FFC39}"/>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6278BCC8-525B-41FD-8646-596B1960C6FF}"/>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F24574AD-8404-48D7-8DB8-BCC9125C3396}" type="datetimeFigureOut">
              <a:rPr lang="en-GB" smtClean="0"/>
              <a:t>17/07/2024</a:t>
            </a:fld>
            <a:endParaRPr lang="en-GB"/>
          </a:p>
        </p:txBody>
      </p:sp>
      <p:sp>
        <p:nvSpPr>
          <p:cNvPr id="5" name="Footer Placeholder 4">
            <a:extLst>
              <a:ext uri="{FF2B5EF4-FFF2-40B4-BE49-F238E27FC236}">
                <a16:creationId xmlns:a16="http://schemas.microsoft.com/office/drawing/2014/main" id="{882564A6-47BB-43DB-A152-9E1555760139}"/>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EE33BD63-EE18-4132-8F91-68A0A2C0DA4F}"/>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B8B67EA4-DCE3-FB49-A794-A4595EF638BC}" type="slidenum">
              <a:rPr lang="en-GB" smtClean="0"/>
              <a:t>‹#›</a:t>
            </a:fld>
            <a:endParaRPr lang="en-GB"/>
          </a:p>
        </p:txBody>
      </p:sp>
    </p:spTree>
    <p:extLst>
      <p:ext uri="{BB962C8B-B14F-4D97-AF65-F5344CB8AC3E}">
        <p14:creationId xmlns:p14="http://schemas.microsoft.com/office/powerpoint/2010/main" val="3215112028"/>
      </p:ext>
    </p:extLst>
  </p:cSld>
  <p:clrMap bg1="dk1" tx1="lt1" bg2="dk2" tx2="lt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 id="2147483742"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accent6"/>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accent6"/>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accent6"/>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accent6"/>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accent6"/>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xml"/><Relationship Id="rId1" Type="http://schemas.openxmlformats.org/officeDocument/2006/relationships/slideLayout" Target="../slideLayouts/slideLayout41.xml"/><Relationship Id="rId4" Type="http://schemas.openxmlformats.org/officeDocument/2006/relationships/image" Target="../media/image44.svg"/></Relationships>
</file>

<file path=ppt/slides/_rels/slide1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hyperlink" Target="https://www.rcpsych.ac.uk/docs/default-source/improving-care/proms-in-cmh/proms-for-people-with-smi-in-cmh-settings.-implementation-guidance.pdf?sfvrsn=c393820b_11" TargetMode="External"/><Relationship Id="rId1" Type="http://schemas.openxmlformats.org/officeDocument/2006/relationships/slideLayout" Target="../slideLayouts/slideLayout42.xml"/><Relationship Id="rId4" Type="http://schemas.openxmlformats.org/officeDocument/2006/relationships/image" Target="../media/image46.svg"/></Relationships>
</file>

<file path=ppt/slides/_rels/slide12.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Layout" Target="../slideLayouts/slideLayout43.xml"/></Relationships>
</file>

<file path=ppt/slides/_rels/slide13.xml.rels><?xml version="1.0" encoding="UTF-8" standalone="yes"?>
<Relationships xmlns="http://schemas.openxmlformats.org/package/2006/relationships"><Relationship Id="rId3" Type="http://schemas.openxmlformats.org/officeDocument/2006/relationships/image" Target="../media/image48.svg"/><Relationship Id="rId7" Type="http://schemas.openxmlformats.org/officeDocument/2006/relationships/image" Target="../media/image44.svg"/><Relationship Id="rId2" Type="http://schemas.openxmlformats.org/officeDocument/2006/relationships/image" Target="../media/image47.png"/><Relationship Id="rId1" Type="http://schemas.openxmlformats.org/officeDocument/2006/relationships/slideLayout" Target="../slideLayouts/slideLayout40.xml"/><Relationship Id="rId6" Type="http://schemas.openxmlformats.org/officeDocument/2006/relationships/image" Target="../media/image43.png"/><Relationship Id="rId5" Type="http://schemas.openxmlformats.org/officeDocument/2006/relationships/image" Target="../media/image46.svg"/><Relationship Id="rId4" Type="http://schemas.openxmlformats.org/officeDocument/2006/relationships/image" Target="../media/image45.png"/></Relationships>
</file>

<file path=ppt/slides/_rels/slide14.xml.rels><?xml version="1.0" encoding="UTF-8" standalone="yes"?>
<Relationships xmlns="http://schemas.openxmlformats.org/package/2006/relationships"><Relationship Id="rId8" Type="http://schemas.openxmlformats.org/officeDocument/2006/relationships/image" Target="../media/image54.svg"/><Relationship Id="rId13" Type="http://schemas.openxmlformats.org/officeDocument/2006/relationships/image" Target="../media/image59.png"/><Relationship Id="rId3" Type="http://schemas.openxmlformats.org/officeDocument/2006/relationships/image" Target="../media/image49.png"/><Relationship Id="rId7" Type="http://schemas.openxmlformats.org/officeDocument/2006/relationships/image" Target="../media/image53.png"/><Relationship Id="rId12" Type="http://schemas.openxmlformats.org/officeDocument/2006/relationships/image" Target="../media/image58.svg"/><Relationship Id="rId2" Type="http://schemas.openxmlformats.org/officeDocument/2006/relationships/notesSlide" Target="../notesSlides/notesSlide5.xml"/><Relationship Id="rId1" Type="http://schemas.openxmlformats.org/officeDocument/2006/relationships/slideLayout" Target="../slideLayouts/slideLayout44.xml"/><Relationship Id="rId6" Type="http://schemas.openxmlformats.org/officeDocument/2006/relationships/image" Target="../media/image52.svg"/><Relationship Id="rId11" Type="http://schemas.openxmlformats.org/officeDocument/2006/relationships/image" Target="../media/image57.png"/><Relationship Id="rId5" Type="http://schemas.openxmlformats.org/officeDocument/2006/relationships/image" Target="../media/image51.png"/><Relationship Id="rId10" Type="http://schemas.openxmlformats.org/officeDocument/2006/relationships/image" Target="../media/image56.svg"/><Relationship Id="rId4" Type="http://schemas.openxmlformats.org/officeDocument/2006/relationships/image" Target="../media/image50.svg"/><Relationship Id="rId9" Type="http://schemas.openxmlformats.org/officeDocument/2006/relationships/image" Target="../media/image55.png"/><Relationship Id="rId14" Type="http://schemas.openxmlformats.org/officeDocument/2006/relationships/image" Target="../media/image60.sv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6.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svg"/><Relationship Id="rId7" Type="http://schemas.openxmlformats.org/officeDocument/2006/relationships/image" Target="../media/image36.sv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svg"/><Relationship Id="rId4" Type="http://schemas.openxmlformats.org/officeDocument/2006/relationships/image" Target="../media/image33.png"/><Relationship Id="rId9" Type="http://schemas.openxmlformats.org/officeDocument/2006/relationships/image" Target="../media/image38.sv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2.xml.rels><?xml version="1.0" encoding="UTF-8" standalone="yes"?>
<Relationships xmlns="http://schemas.openxmlformats.org/package/2006/relationships"><Relationship Id="rId2" Type="http://schemas.openxmlformats.org/officeDocument/2006/relationships/hyperlink" Target="http://www.centreformentalhealth.org.uk/" TargetMode="External"/><Relationship Id="rId1" Type="http://schemas.openxmlformats.org/officeDocument/2006/relationships/slideLayout" Target="../slideLayouts/slideLayout2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34.xml.rels><?xml version="1.0" encoding="UTF-8" standalone="yes"?>
<Relationships xmlns="http://schemas.openxmlformats.org/package/2006/relationships"><Relationship Id="rId3" Type="http://schemas.openxmlformats.org/officeDocument/2006/relationships/hyperlink" Target="mailto:Nick.Treloar@centreformentalhealth.org.uk" TargetMode="External"/><Relationship Id="rId2" Type="http://schemas.openxmlformats.org/officeDocument/2006/relationships/hyperlink" Target="mailto:David.Woodhead@centreformentalhealth.org.uk" TargetMode="External"/><Relationship Id="rId1" Type="http://schemas.openxmlformats.org/officeDocument/2006/relationships/slideLayout" Target="../slideLayouts/slideLayout32.xml"/><Relationship Id="rId4" Type="http://schemas.openxmlformats.org/officeDocument/2006/relationships/hyperlink" Target="mailto:Katie.Yau@centreformentalhealth.org.uk" TargetMode="External"/></Relationships>
</file>

<file path=ppt/slides/_rels/slide35.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hyperlink" Target="https://www.rethink.org/aboutus/what-we-do/community-mental-health-unit/building-community-into-the-integrated-care-system/community-mental-health-progress-evaluation-programme/" TargetMode="External"/><Relationship Id="rId2" Type="http://schemas.openxmlformats.org/officeDocument/2006/relationships/hyperlink" Target="https://www.rethink.org/aboutus/what-we-do/community-mental-health-unit/self-assessment-assurance-framework/" TargetMode="Externa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9.xml"/></Relationships>
</file>

<file path=ppt/slides/_rels/slide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xml"/><Relationship Id="rId1" Type="http://schemas.openxmlformats.org/officeDocument/2006/relationships/slideLayout" Target="../slideLayouts/slideLayout37.xml"/></Relationships>
</file>

<file path=ppt/slides/_rels/slide9.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42.png"/><Relationship Id="rId7" Type="http://schemas.openxmlformats.org/officeDocument/2006/relationships/diagramColors" Target="../diagrams/colors1.xml"/><Relationship Id="rId2" Type="http://schemas.openxmlformats.org/officeDocument/2006/relationships/notesSlide" Target="../notesSlides/notesSlide3.xml"/><Relationship Id="rId1" Type="http://schemas.openxmlformats.org/officeDocument/2006/relationships/slideLayout" Target="../slideLayouts/slideLayout40.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3">
            <a:extLst>
              <a:ext uri="{FF2B5EF4-FFF2-40B4-BE49-F238E27FC236}">
                <a16:creationId xmlns:a16="http://schemas.microsoft.com/office/drawing/2014/main" id="{BA4FC29F-552B-C8AB-C980-E98432BFF775}"/>
              </a:ext>
            </a:extLst>
          </p:cNvPr>
          <p:cNvSpPr>
            <a:spLocks noGrp="1"/>
          </p:cNvSpPr>
          <p:nvPr>
            <p:ph type="title"/>
          </p:nvPr>
        </p:nvSpPr>
        <p:spPr>
          <a:xfrm>
            <a:off x="1720750" y="1732687"/>
            <a:ext cx="5702499" cy="1663361"/>
          </a:xfrm>
        </p:spPr>
        <p:txBody>
          <a:bodyPr>
            <a:normAutofit/>
          </a:bodyPr>
          <a:lstStyle/>
          <a:p>
            <a:pPr algn="ctr"/>
            <a:r>
              <a:rPr lang="en-GB" dirty="0">
                <a:cs typeface="Arial"/>
              </a:rPr>
              <a:t>Community Mental Health:</a:t>
            </a:r>
            <a:br>
              <a:rPr lang="en-GB" dirty="0">
                <a:cs typeface="Arial"/>
              </a:rPr>
            </a:br>
            <a:r>
              <a:rPr lang="en-GB" dirty="0">
                <a:cs typeface="Arial"/>
              </a:rPr>
              <a:t>What next for systems?</a:t>
            </a:r>
          </a:p>
        </p:txBody>
      </p:sp>
    </p:spTree>
    <p:extLst>
      <p:ext uri="{BB962C8B-B14F-4D97-AF65-F5344CB8AC3E}">
        <p14:creationId xmlns:p14="http://schemas.microsoft.com/office/powerpoint/2010/main" val="36894355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E200371-CD68-214C-AAC6-84E759520730}"/>
              </a:ext>
            </a:extLst>
          </p:cNvPr>
          <p:cNvSpPr>
            <a:spLocks noGrp="1"/>
          </p:cNvSpPr>
          <p:nvPr>
            <p:ph type="title"/>
          </p:nvPr>
        </p:nvSpPr>
        <p:spPr/>
        <p:txBody>
          <a:bodyPr>
            <a:noAutofit/>
          </a:bodyPr>
          <a:lstStyle/>
          <a:p>
            <a:br>
              <a:rPr lang="en-GB" sz="2100" dirty="0"/>
            </a:br>
            <a:r>
              <a:rPr lang="en-GB" sz="2100" dirty="0"/>
              <a:t>24/25 Key Priority in Adult Community Mental Health; </a:t>
            </a:r>
            <a:br>
              <a:rPr lang="en-GB" sz="2100" dirty="0"/>
            </a:br>
            <a:r>
              <a:rPr lang="en-GB" sz="2100" dirty="0">
                <a:solidFill>
                  <a:schemeClr val="accent1"/>
                </a:solidFill>
              </a:rPr>
              <a:t>Waiting times</a:t>
            </a:r>
          </a:p>
        </p:txBody>
      </p:sp>
      <p:sp>
        <p:nvSpPr>
          <p:cNvPr id="9" name="Text Placeholder 8">
            <a:extLst>
              <a:ext uri="{FF2B5EF4-FFF2-40B4-BE49-F238E27FC236}">
                <a16:creationId xmlns:a16="http://schemas.microsoft.com/office/drawing/2014/main" id="{129C1BBA-89EE-FC40-A417-136D7D4F1977}"/>
              </a:ext>
            </a:extLst>
          </p:cNvPr>
          <p:cNvSpPr>
            <a:spLocks noGrp="1"/>
          </p:cNvSpPr>
          <p:nvPr>
            <p:ph type="body" sz="quarter" idx="13"/>
          </p:nvPr>
        </p:nvSpPr>
        <p:spPr/>
        <p:txBody>
          <a:bodyPr/>
          <a:lstStyle/>
          <a:p>
            <a:pPr algn="ctr"/>
            <a:r>
              <a:rPr lang="en-GB" dirty="0">
                <a:solidFill>
                  <a:schemeClr val="tx1"/>
                </a:solidFill>
              </a:rPr>
              <a:t>NHS England committed to introducing a waiting time metric in CYP and Adult Community Mental Health Services, in line with the Clinically-Led Review of Standards (CRS). </a:t>
            </a:r>
            <a:r>
              <a:rPr lang="en-GB" b="1" dirty="0">
                <a:solidFill>
                  <a:schemeClr val="tx1"/>
                </a:solidFill>
              </a:rPr>
              <a:t>The metric looks at the length of time it takes someone to start receiving meaningful help. ​</a:t>
            </a:r>
          </a:p>
          <a:p>
            <a:pPr algn="ctr"/>
            <a:endParaRPr lang="en-GB" dirty="0">
              <a:solidFill>
                <a:schemeClr val="tx1"/>
              </a:solidFill>
            </a:endParaRPr>
          </a:p>
        </p:txBody>
      </p:sp>
      <p:sp>
        <p:nvSpPr>
          <p:cNvPr id="10" name="Text Placeholder 9">
            <a:extLst>
              <a:ext uri="{FF2B5EF4-FFF2-40B4-BE49-F238E27FC236}">
                <a16:creationId xmlns:a16="http://schemas.microsoft.com/office/drawing/2014/main" id="{22CF63D2-C493-5345-BEEC-59E47ED56E15}"/>
              </a:ext>
            </a:extLst>
          </p:cNvPr>
          <p:cNvSpPr>
            <a:spLocks noGrp="1"/>
          </p:cNvSpPr>
          <p:nvPr>
            <p:ph type="body" sz="quarter" idx="14"/>
          </p:nvPr>
        </p:nvSpPr>
        <p:spPr/>
        <p:txBody>
          <a:bodyPr/>
          <a:lstStyle/>
          <a:p>
            <a:pPr algn="ctr"/>
            <a:r>
              <a:rPr lang="en-GB" b="1" dirty="0">
                <a:solidFill>
                  <a:schemeClr val="tx1"/>
                </a:solidFill>
              </a:rPr>
              <a:t>In November 2023, NHS England published data on the median and longest waits in CYP and Adult CMH.</a:t>
            </a:r>
            <a:r>
              <a:rPr lang="en-GB" dirty="0">
                <a:solidFill>
                  <a:schemeClr val="tx1"/>
                </a:solidFill>
              </a:rPr>
              <a:t> We will be publishing data in Autumn 2024 on the proportion of people receiving meaningful help within 4 weeks. </a:t>
            </a:r>
          </a:p>
          <a:p>
            <a:pPr algn="ctr"/>
            <a:endParaRPr lang="en-GB" dirty="0">
              <a:solidFill>
                <a:schemeClr val="tx1"/>
              </a:solidFill>
            </a:endParaRPr>
          </a:p>
        </p:txBody>
      </p:sp>
      <p:sp>
        <p:nvSpPr>
          <p:cNvPr id="11" name="Text Placeholder 10">
            <a:extLst>
              <a:ext uri="{FF2B5EF4-FFF2-40B4-BE49-F238E27FC236}">
                <a16:creationId xmlns:a16="http://schemas.microsoft.com/office/drawing/2014/main" id="{0E577720-CA8E-1143-8A5B-571E52BB6881}"/>
              </a:ext>
            </a:extLst>
          </p:cNvPr>
          <p:cNvSpPr>
            <a:spLocks noGrp="1"/>
          </p:cNvSpPr>
          <p:nvPr>
            <p:ph type="body" sz="quarter" idx="15"/>
          </p:nvPr>
        </p:nvSpPr>
        <p:spPr/>
        <p:txBody>
          <a:bodyPr/>
          <a:lstStyle/>
          <a:p>
            <a:pPr algn="ctr"/>
            <a:r>
              <a:rPr lang="en-GB" dirty="0">
                <a:solidFill>
                  <a:schemeClr val="tx1"/>
                </a:solidFill>
              </a:rPr>
              <a:t>We are asking systems to focus on reducing long waits in Children and Young People and Adult Community Mental Health services. </a:t>
            </a:r>
            <a:r>
              <a:rPr lang="en-GB" b="1" dirty="0">
                <a:solidFill>
                  <a:schemeClr val="tx1"/>
                </a:solidFill>
              </a:rPr>
              <a:t>We will be working with systems to develop agreed baseline and improvement trajectories for waits over 104 weeks</a:t>
            </a:r>
          </a:p>
        </p:txBody>
      </p:sp>
      <p:sp>
        <p:nvSpPr>
          <p:cNvPr id="2" name="TextBox 1">
            <a:extLst>
              <a:ext uri="{FF2B5EF4-FFF2-40B4-BE49-F238E27FC236}">
                <a16:creationId xmlns:a16="http://schemas.microsoft.com/office/drawing/2014/main" id="{3C70A1EF-CCF4-109E-6B06-EF00C60C9322}"/>
              </a:ext>
            </a:extLst>
          </p:cNvPr>
          <p:cNvSpPr txBox="1"/>
          <p:nvPr/>
        </p:nvSpPr>
        <p:spPr>
          <a:xfrm>
            <a:off x="324000" y="1543138"/>
            <a:ext cx="2658531" cy="415498"/>
          </a:xfrm>
          <a:prstGeom prst="rect">
            <a:avLst/>
          </a:prstGeom>
          <a:noFill/>
        </p:spPr>
        <p:txBody>
          <a:bodyPr wrap="square" rtlCol="0">
            <a:spAutoFit/>
          </a:bodyPr>
          <a:lstStyle/>
          <a:p>
            <a:pPr algn="ctr" defTabSz="685800"/>
            <a:r>
              <a:rPr lang="en-GB" sz="2100" b="1" dirty="0">
                <a:solidFill>
                  <a:srgbClr val="003087"/>
                </a:solidFill>
                <a:latin typeface="Arial" panose="020B0604020202020204"/>
              </a:rPr>
              <a:t>2022</a:t>
            </a:r>
          </a:p>
        </p:txBody>
      </p:sp>
      <p:sp>
        <p:nvSpPr>
          <p:cNvPr id="8" name="TextBox 7">
            <a:extLst>
              <a:ext uri="{FF2B5EF4-FFF2-40B4-BE49-F238E27FC236}">
                <a16:creationId xmlns:a16="http://schemas.microsoft.com/office/drawing/2014/main" id="{E79D5006-3E63-609F-76A6-37C8EDC97EA0}"/>
              </a:ext>
            </a:extLst>
          </p:cNvPr>
          <p:cNvSpPr txBox="1"/>
          <p:nvPr/>
        </p:nvSpPr>
        <p:spPr>
          <a:xfrm>
            <a:off x="3289622" y="1543138"/>
            <a:ext cx="2658531" cy="415498"/>
          </a:xfrm>
          <a:prstGeom prst="rect">
            <a:avLst/>
          </a:prstGeom>
          <a:noFill/>
        </p:spPr>
        <p:txBody>
          <a:bodyPr wrap="square" rtlCol="0">
            <a:spAutoFit/>
          </a:bodyPr>
          <a:lstStyle/>
          <a:p>
            <a:pPr algn="ctr" defTabSz="685800"/>
            <a:r>
              <a:rPr lang="en-GB" sz="2100" b="1" dirty="0">
                <a:solidFill>
                  <a:srgbClr val="003087"/>
                </a:solidFill>
                <a:latin typeface="Arial" panose="020B0604020202020204"/>
              </a:rPr>
              <a:t>2023</a:t>
            </a:r>
          </a:p>
        </p:txBody>
      </p:sp>
      <p:sp>
        <p:nvSpPr>
          <p:cNvPr id="12" name="TextBox 11">
            <a:extLst>
              <a:ext uri="{FF2B5EF4-FFF2-40B4-BE49-F238E27FC236}">
                <a16:creationId xmlns:a16="http://schemas.microsoft.com/office/drawing/2014/main" id="{E07BBF39-8F21-B95A-5AEF-D7EA603C6894}"/>
              </a:ext>
            </a:extLst>
          </p:cNvPr>
          <p:cNvSpPr txBox="1"/>
          <p:nvPr/>
        </p:nvSpPr>
        <p:spPr>
          <a:xfrm>
            <a:off x="6218585" y="1543138"/>
            <a:ext cx="2658531" cy="415498"/>
          </a:xfrm>
          <a:prstGeom prst="rect">
            <a:avLst/>
          </a:prstGeom>
          <a:noFill/>
        </p:spPr>
        <p:txBody>
          <a:bodyPr wrap="square" rtlCol="0">
            <a:spAutoFit/>
          </a:bodyPr>
          <a:lstStyle/>
          <a:p>
            <a:pPr algn="ctr" defTabSz="685800"/>
            <a:r>
              <a:rPr lang="en-GB" sz="2100" b="1" dirty="0">
                <a:solidFill>
                  <a:srgbClr val="003087"/>
                </a:solidFill>
                <a:latin typeface="Arial" panose="020B0604020202020204"/>
              </a:rPr>
              <a:t>2024/25</a:t>
            </a:r>
          </a:p>
        </p:txBody>
      </p:sp>
      <p:pic>
        <p:nvPicPr>
          <p:cNvPr id="13" name="Graphic 12" descr="Clock with solid fill">
            <a:extLst>
              <a:ext uri="{FF2B5EF4-FFF2-40B4-BE49-F238E27FC236}">
                <a16:creationId xmlns:a16="http://schemas.microsoft.com/office/drawing/2014/main" id="{999FBF9E-46F2-41F3-3775-543BF4758C4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262257" y="3922738"/>
            <a:ext cx="740229" cy="740229"/>
          </a:xfrm>
          <a:prstGeom prst="rect">
            <a:avLst/>
          </a:prstGeom>
        </p:spPr>
      </p:pic>
    </p:spTree>
    <p:extLst>
      <p:ext uri="{BB962C8B-B14F-4D97-AF65-F5344CB8AC3E}">
        <p14:creationId xmlns:p14="http://schemas.microsoft.com/office/powerpoint/2010/main" val="432558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F9918D8-CC2B-C3E3-F465-58915D488477}"/>
              </a:ext>
            </a:extLst>
          </p:cNvPr>
          <p:cNvSpPr>
            <a:spLocks noGrp="1"/>
          </p:cNvSpPr>
          <p:nvPr>
            <p:ph type="body" sz="quarter" idx="13"/>
          </p:nvPr>
        </p:nvSpPr>
        <p:spPr>
          <a:xfrm>
            <a:off x="319210" y="3145975"/>
            <a:ext cx="2673000" cy="1208454"/>
          </a:xfrm>
        </p:spPr>
        <p:txBody>
          <a:bodyPr/>
          <a:lstStyle/>
          <a:p>
            <a:pPr algn="ctr"/>
            <a:r>
              <a:rPr lang="en-GB" sz="1275" dirty="0"/>
              <a:t>Looks at persons satisfaction with different areas of their health and life as well as their support care and treatment </a:t>
            </a:r>
          </a:p>
          <a:p>
            <a:pPr algn="ctr"/>
            <a:endParaRPr lang="en-GB" sz="1275" dirty="0"/>
          </a:p>
        </p:txBody>
      </p:sp>
      <p:sp>
        <p:nvSpPr>
          <p:cNvPr id="4" name="Text Placeholder 3">
            <a:extLst>
              <a:ext uri="{FF2B5EF4-FFF2-40B4-BE49-F238E27FC236}">
                <a16:creationId xmlns:a16="http://schemas.microsoft.com/office/drawing/2014/main" id="{4B73C264-ACC0-965F-C1DE-F9A7CD28287F}"/>
              </a:ext>
            </a:extLst>
          </p:cNvPr>
          <p:cNvSpPr>
            <a:spLocks noGrp="1"/>
          </p:cNvSpPr>
          <p:nvPr>
            <p:ph type="body" sz="quarter" idx="14"/>
          </p:nvPr>
        </p:nvSpPr>
        <p:spPr>
          <a:xfrm>
            <a:off x="3284832" y="3145975"/>
            <a:ext cx="2673000" cy="1208454"/>
          </a:xfrm>
        </p:spPr>
        <p:txBody>
          <a:bodyPr/>
          <a:lstStyle/>
          <a:p>
            <a:pPr algn="ctr"/>
            <a:r>
              <a:rPr lang="en-GB" sz="1275" dirty="0"/>
              <a:t>Focuses on what the person wants to get out of their support, care and treatment and progress against those goals</a:t>
            </a:r>
          </a:p>
          <a:p>
            <a:pPr algn="ctr"/>
            <a:endParaRPr lang="en-GB" sz="1275" dirty="0"/>
          </a:p>
        </p:txBody>
      </p:sp>
      <p:sp>
        <p:nvSpPr>
          <p:cNvPr id="5" name="Text Placeholder 4">
            <a:extLst>
              <a:ext uri="{FF2B5EF4-FFF2-40B4-BE49-F238E27FC236}">
                <a16:creationId xmlns:a16="http://schemas.microsoft.com/office/drawing/2014/main" id="{AE362C76-E087-5676-CE50-905AD78DA9D9}"/>
              </a:ext>
            </a:extLst>
          </p:cNvPr>
          <p:cNvSpPr>
            <a:spLocks noGrp="1"/>
          </p:cNvSpPr>
          <p:nvPr>
            <p:ph type="body" sz="quarter" idx="15"/>
          </p:nvPr>
        </p:nvSpPr>
        <p:spPr>
          <a:xfrm>
            <a:off x="6204116" y="3145975"/>
            <a:ext cx="2673000" cy="1208454"/>
          </a:xfrm>
        </p:spPr>
        <p:txBody>
          <a:bodyPr/>
          <a:lstStyle/>
          <a:p>
            <a:pPr algn="ctr"/>
            <a:r>
              <a:rPr lang="en-GB" sz="1275" dirty="0"/>
              <a:t>Looks at understanding the person’s quality of life and how that is linked to their personal recovery</a:t>
            </a:r>
          </a:p>
          <a:p>
            <a:pPr algn="ctr"/>
            <a:endParaRPr lang="en-GB" sz="1275" dirty="0"/>
          </a:p>
        </p:txBody>
      </p:sp>
      <p:sp>
        <p:nvSpPr>
          <p:cNvPr id="7" name="Title 4">
            <a:extLst>
              <a:ext uri="{FF2B5EF4-FFF2-40B4-BE49-F238E27FC236}">
                <a16:creationId xmlns:a16="http://schemas.microsoft.com/office/drawing/2014/main" id="{6B6A2E02-C88E-2D57-CBD0-C6EBAB3A7444}"/>
              </a:ext>
            </a:extLst>
          </p:cNvPr>
          <p:cNvSpPr>
            <a:spLocks noGrp="1"/>
          </p:cNvSpPr>
          <p:nvPr>
            <p:ph type="title"/>
          </p:nvPr>
        </p:nvSpPr>
        <p:spPr>
          <a:xfrm>
            <a:off x="324000" y="324001"/>
            <a:ext cx="8553116" cy="521795"/>
          </a:xfrm>
        </p:spPr>
        <p:txBody>
          <a:bodyPr>
            <a:noAutofit/>
          </a:bodyPr>
          <a:lstStyle/>
          <a:p>
            <a:br>
              <a:rPr lang="en-GB" sz="2100" dirty="0"/>
            </a:br>
            <a:r>
              <a:rPr lang="en-GB" sz="2100" dirty="0"/>
              <a:t>24/25 Key Priority in Adult Community Mental Health;</a:t>
            </a:r>
            <a:br>
              <a:rPr lang="en-GB" sz="2100" dirty="0"/>
            </a:br>
            <a:r>
              <a:rPr lang="en-GB" sz="2100" dirty="0">
                <a:solidFill>
                  <a:schemeClr val="accent1"/>
                </a:solidFill>
              </a:rPr>
              <a:t>Outcomes</a:t>
            </a:r>
          </a:p>
        </p:txBody>
      </p:sp>
      <p:sp>
        <p:nvSpPr>
          <p:cNvPr id="8" name="TextBox 7">
            <a:extLst>
              <a:ext uri="{FF2B5EF4-FFF2-40B4-BE49-F238E27FC236}">
                <a16:creationId xmlns:a16="http://schemas.microsoft.com/office/drawing/2014/main" id="{76494CEA-D0F6-0585-3DF1-508049473646}"/>
              </a:ext>
            </a:extLst>
          </p:cNvPr>
          <p:cNvSpPr txBox="1"/>
          <p:nvPr/>
        </p:nvSpPr>
        <p:spPr>
          <a:xfrm>
            <a:off x="333679" y="2675253"/>
            <a:ext cx="2658531" cy="323165"/>
          </a:xfrm>
          <a:prstGeom prst="rect">
            <a:avLst/>
          </a:prstGeom>
          <a:noFill/>
        </p:spPr>
        <p:txBody>
          <a:bodyPr wrap="square" rtlCol="0">
            <a:spAutoFit/>
          </a:bodyPr>
          <a:lstStyle/>
          <a:p>
            <a:pPr algn="ctr" defTabSz="685800"/>
            <a:r>
              <a:rPr lang="en-GB" sz="1500" b="1" dirty="0">
                <a:solidFill>
                  <a:srgbClr val="003087"/>
                </a:solidFill>
                <a:latin typeface="Arial" panose="020B0604020202020204"/>
              </a:rPr>
              <a:t>DIALOG</a:t>
            </a:r>
          </a:p>
        </p:txBody>
      </p:sp>
      <p:sp>
        <p:nvSpPr>
          <p:cNvPr id="9" name="TextBox 8">
            <a:extLst>
              <a:ext uri="{FF2B5EF4-FFF2-40B4-BE49-F238E27FC236}">
                <a16:creationId xmlns:a16="http://schemas.microsoft.com/office/drawing/2014/main" id="{6210E266-C074-74C2-874F-6E437531F7D7}"/>
              </a:ext>
            </a:extLst>
          </p:cNvPr>
          <p:cNvSpPr txBox="1"/>
          <p:nvPr/>
        </p:nvSpPr>
        <p:spPr>
          <a:xfrm>
            <a:off x="3299301" y="2675253"/>
            <a:ext cx="2658531" cy="323165"/>
          </a:xfrm>
          <a:prstGeom prst="rect">
            <a:avLst/>
          </a:prstGeom>
          <a:noFill/>
        </p:spPr>
        <p:txBody>
          <a:bodyPr wrap="square" rtlCol="0">
            <a:spAutoFit/>
          </a:bodyPr>
          <a:lstStyle/>
          <a:p>
            <a:pPr algn="ctr" defTabSz="685800"/>
            <a:r>
              <a:rPr lang="en-GB" sz="1500" b="1" dirty="0">
                <a:solidFill>
                  <a:srgbClr val="003087"/>
                </a:solidFill>
                <a:latin typeface="Arial" panose="020B0604020202020204"/>
              </a:rPr>
              <a:t>Goal Based Outcomes</a:t>
            </a:r>
          </a:p>
        </p:txBody>
      </p:sp>
      <p:sp>
        <p:nvSpPr>
          <p:cNvPr id="10" name="TextBox 9">
            <a:extLst>
              <a:ext uri="{FF2B5EF4-FFF2-40B4-BE49-F238E27FC236}">
                <a16:creationId xmlns:a16="http://schemas.microsoft.com/office/drawing/2014/main" id="{58749352-1088-F9F5-C694-722049A0A0B5}"/>
              </a:ext>
            </a:extLst>
          </p:cNvPr>
          <p:cNvSpPr txBox="1"/>
          <p:nvPr/>
        </p:nvSpPr>
        <p:spPr>
          <a:xfrm>
            <a:off x="6228263" y="2675253"/>
            <a:ext cx="2658531" cy="323165"/>
          </a:xfrm>
          <a:prstGeom prst="rect">
            <a:avLst/>
          </a:prstGeom>
          <a:noFill/>
        </p:spPr>
        <p:txBody>
          <a:bodyPr wrap="square" rtlCol="0">
            <a:spAutoFit/>
          </a:bodyPr>
          <a:lstStyle/>
          <a:p>
            <a:pPr algn="ctr" defTabSz="685800"/>
            <a:r>
              <a:rPr lang="en-GB" sz="1500" b="1" dirty="0">
                <a:solidFill>
                  <a:srgbClr val="003087"/>
                </a:solidFill>
                <a:latin typeface="Arial" panose="020B0604020202020204"/>
              </a:rPr>
              <a:t>ReQol-10</a:t>
            </a:r>
          </a:p>
        </p:txBody>
      </p:sp>
      <p:sp>
        <p:nvSpPr>
          <p:cNvPr id="12" name="TextBox 11">
            <a:extLst>
              <a:ext uri="{FF2B5EF4-FFF2-40B4-BE49-F238E27FC236}">
                <a16:creationId xmlns:a16="http://schemas.microsoft.com/office/drawing/2014/main" id="{9A240D0D-DBC7-6AD6-AC03-5E4169592032}"/>
              </a:ext>
            </a:extLst>
          </p:cNvPr>
          <p:cNvSpPr txBox="1"/>
          <p:nvPr/>
        </p:nvSpPr>
        <p:spPr>
          <a:xfrm>
            <a:off x="319867" y="1147822"/>
            <a:ext cx="8566928" cy="1338828"/>
          </a:xfrm>
          <a:prstGeom prst="rect">
            <a:avLst/>
          </a:prstGeom>
          <a:noFill/>
        </p:spPr>
        <p:txBody>
          <a:bodyPr wrap="square">
            <a:spAutoFit/>
          </a:bodyPr>
          <a:lstStyle/>
          <a:p>
            <a:pPr marL="214313" indent="-214313" defTabSz="685800">
              <a:buFont typeface="Arial" panose="020B0604020202020204" pitchFamily="34" charset="0"/>
              <a:buChar char="•"/>
            </a:pPr>
            <a:r>
              <a:rPr lang="en-GB" sz="1350" dirty="0">
                <a:solidFill>
                  <a:srgbClr val="231F20"/>
                </a:solidFill>
                <a:latin typeface="Arial" panose="020B0604020202020204"/>
              </a:rPr>
              <a:t>In 2023, guidance to support implementation in community services was released by </a:t>
            </a:r>
            <a:r>
              <a:rPr lang="en-GB" sz="1350" dirty="0">
                <a:solidFill>
                  <a:srgbClr val="231F20"/>
                </a:solidFill>
                <a:latin typeface="Arial" panose="020B0604020202020204"/>
                <a:hlinkClick r:id="rId2"/>
              </a:rPr>
              <a:t>National Collaborating Centre for Mental Health in 2023 </a:t>
            </a:r>
            <a:r>
              <a:rPr lang="en-GB" sz="1350" dirty="0">
                <a:solidFill>
                  <a:srgbClr val="231F20"/>
                </a:solidFill>
                <a:latin typeface="Arial" panose="020B0604020202020204"/>
              </a:rPr>
              <a:t>and </a:t>
            </a:r>
            <a:r>
              <a:rPr lang="en-GB" sz="1350" b="1" dirty="0">
                <a:solidFill>
                  <a:srgbClr val="231F20"/>
                </a:solidFill>
                <a:latin typeface="Arial" panose="020B0604020202020204"/>
              </a:rPr>
              <a:t>systems are encouraged to ensure routine and meaningful use of PROMs in services</a:t>
            </a:r>
          </a:p>
          <a:p>
            <a:pPr marL="214313" indent="-214313" defTabSz="685800">
              <a:buFont typeface="Arial" panose="020B0604020202020204" pitchFamily="34" charset="0"/>
              <a:buChar char="•"/>
            </a:pPr>
            <a:r>
              <a:rPr lang="en-GB" sz="1350" dirty="0">
                <a:solidFill>
                  <a:srgbClr val="231F20"/>
                </a:solidFill>
                <a:latin typeface="Arial" panose="020B0604020202020204"/>
              </a:rPr>
              <a:t>A suite of 3 complementary patient recorded outcome measures (PROMs) are recommended for community mental health services for people with severe mental illness.</a:t>
            </a:r>
          </a:p>
          <a:p>
            <a:pPr marL="214313" indent="-214313" defTabSz="685800">
              <a:buFont typeface="Arial" panose="020B0604020202020204" pitchFamily="34" charset="0"/>
              <a:buChar char="•"/>
            </a:pPr>
            <a:endParaRPr lang="en-GB" sz="1350" b="1" dirty="0">
              <a:solidFill>
                <a:srgbClr val="231F20"/>
              </a:solidFill>
              <a:latin typeface="Arial" panose="020B0604020202020204"/>
            </a:endParaRPr>
          </a:p>
        </p:txBody>
      </p:sp>
      <p:pic>
        <p:nvPicPr>
          <p:cNvPr id="14" name="Graphic 13" descr="Aspiration outline">
            <a:extLst>
              <a:ext uri="{FF2B5EF4-FFF2-40B4-BE49-F238E27FC236}">
                <a16:creationId xmlns:a16="http://schemas.microsoft.com/office/drawing/2014/main" id="{9A9D7C83-6C1C-8EDD-7892-71BA13F14D6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208487" y="3750202"/>
            <a:ext cx="976703" cy="976703"/>
          </a:xfrm>
          <a:prstGeom prst="rect">
            <a:avLst/>
          </a:prstGeom>
        </p:spPr>
      </p:pic>
    </p:spTree>
    <p:extLst>
      <p:ext uri="{BB962C8B-B14F-4D97-AF65-F5344CB8AC3E}">
        <p14:creationId xmlns:p14="http://schemas.microsoft.com/office/powerpoint/2010/main" val="3625628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225EF10A-A168-D144-B744-DC9BE8729CB4}"/>
              </a:ext>
            </a:extLst>
          </p:cNvPr>
          <p:cNvSpPr>
            <a:spLocks noGrp="1"/>
          </p:cNvSpPr>
          <p:nvPr>
            <p:ph sz="quarter" idx="4294967295"/>
          </p:nvPr>
        </p:nvSpPr>
        <p:spPr>
          <a:xfrm>
            <a:off x="324000" y="1600200"/>
            <a:ext cx="2673001" cy="2940844"/>
          </a:xfrm>
        </p:spPr>
        <p:txBody>
          <a:bodyPr>
            <a:normAutofit/>
          </a:bodyPr>
          <a:lstStyle/>
          <a:p>
            <a:pPr marL="0" indent="0">
              <a:buNone/>
            </a:pPr>
            <a:r>
              <a:rPr lang="en-GB" sz="1350" dirty="0">
                <a:solidFill>
                  <a:schemeClr val="tx1"/>
                </a:solidFill>
              </a:rPr>
              <a:t>The 2023 Autumn Statement invested around £800m into NHS Talking Therapies and Individual Placement Support (IPS) over a five-year period. For IPS this built on investment in the 2023 Spring Budget. </a:t>
            </a:r>
          </a:p>
          <a:p>
            <a:pPr marL="0" indent="0">
              <a:buNone/>
            </a:pPr>
            <a:r>
              <a:rPr lang="en-GB" sz="1350" dirty="0">
                <a:solidFill>
                  <a:schemeClr val="tx1"/>
                </a:solidFill>
              </a:rPr>
              <a:t>This new funding marks the start of new targets being set for these programmes which supersede the Long Term Plan (LTP) targets. For the rest of the Mental Health programme the LTP remains. </a:t>
            </a:r>
          </a:p>
        </p:txBody>
      </p:sp>
      <p:sp>
        <p:nvSpPr>
          <p:cNvPr id="10" name="Text Placeholder 9">
            <a:extLst>
              <a:ext uri="{FF2B5EF4-FFF2-40B4-BE49-F238E27FC236}">
                <a16:creationId xmlns:a16="http://schemas.microsoft.com/office/drawing/2014/main" id="{80F4855F-E62B-CA4D-B012-C1CF2CB42FD9}"/>
              </a:ext>
            </a:extLst>
          </p:cNvPr>
          <p:cNvSpPr>
            <a:spLocks noGrp="1"/>
          </p:cNvSpPr>
          <p:nvPr>
            <p:ph type="body" sz="quarter" idx="18"/>
          </p:nvPr>
        </p:nvSpPr>
        <p:spPr/>
        <p:txBody>
          <a:bodyPr>
            <a:normAutofit lnSpcReduction="10000"/>
          </a:bodyPr>
          <a:lstStyle/>
          <a:p>
            <a:r>
              <a:rPr lang="en-GB" dirty="0">
                <a:solidFill>
                  <a:schemeClr val="accent1"/>
                </a:solidFill>
              </a:rPr>
              <a:t>NHS Talking Therapies (NHS TT)</a:t>
            </a:r>
          </a:p>
        </p:txBody>
      </p:sp>
      <p:sp>
        <p:nvSpPr>
          <p:cNvPr id="8" name="Text Placeholder 7">
            <a:extLst>
              <a:ext uri="{FF2B5EF4-FFF2-40B4-BE49-F238E27FC236}">
                <a16:creationId xmlns:a16="http://schemas.microsoft.com/office/drawing/2014/main" id="{81E45A3B-C5A2-C643-9803-257F3352E054}"/>
              </a:ext>
            </a:extLst>
          </p:cNvPr>
          <p:cNvSpPr>
            <a:spLocks noGrp="1"/>
          </p:cNvSpPr>
          <p:nvPr>
            <p:ph type="body" sz="quarter" idx="14"/>
          </p:nvPr>
        </p:nvSpPr>
        <p:spPr>
          <a:xfrm>
            <a:off x="3270363" y="2334187"/>
            <a:ext cx="2673000" cy="2194271"/>
          </a:xfrm>
        </p:spPr>
        <p:txBody>
          <a:bodyPr/>
          <a:lstStyle/>
          <a:p>
            <a:r>
              <a:rPr lang="en-GB" dirty="0"/>
              <a:t>Additional funding </a:t>
            </a:r>
            <a:r>
              <a:rPr lang="en-GB" dirty="0">
                <a:cs typeface="Arial"/>
              </a:rPr>
              <a:t>for 348,000 more people, by 2028/29, to have a course of treatment in NHS TT, for anxiety and depression. Also increasing average number of sessions so a greater proportion of patients can  recover</a:t>
            </a:r>
          </a:p>
          <a:p>
            <a:endParaRPr lang="en-GB" dirty="0">
              <a:solidFill>
                <a:schemeClr val="tx1"/>
              </a:solidFill>
            </a:endParaRPr>
          </a:p>
          <a:p>
            <a:endParaRPr lang="en-GB" dirty="0">
              <a:solidFill>
                <a:schemeClr val="tx1"/>
              </a:solidFill>
            </a:endParaRPr>
          </a:p>
        </p:txBody>
      </p:sp>
      <p:sp>
        <p:nvSpPr>
          <p:cNvPr id="11" name="Text Placeholder 10">
            <a:extLst>
              <a:ext uri="{FF2B5EF4-FFF2-40B4-BE49-F238E27FC236}">
                <a16:creationId xmlns:a16="http://schemas.microsoft.com/office/drawing/2014/main" id="{5D6B7FC2-EA13-DA46-A0E3-5DF4BD9C7613}"/>
              </a:ext>
            </a:extLst>
          </p:cNvPr>
          <p:cNvSpPr>
            <a:spLocks noGrp="1"/>
          </p:cNvSpPr>
          <p:nvPr>
            <p:ph type="body" sz="quarter" idx="19"/>
          </p:nvPr>
        </p:nvSpPr>
        <p:spPr/>
        <p:txBody>
          <a:bodyPr>
            <a:normAutofit lnSpcReduction="10000"/>
          </a:bodyPr>
          <a:lstStyle/>
          <a:p>
            <a:r>
              <a:rPr lang="en-GB" dirty="0">
                <a:solidFill>
                  <a:schemeClr val="accent1"/>
                </a:solidFill>
              </a:rPr>
              <a:t>Individual Placement Support (IPS)</a:t>
            </a:r>
          </a:p>
        </p:txBody>
      </p:sp>
      <p:sp>
        <p:nvSpPr>
          <p:cNvPr id="9" name="Text Placeholder 8">
            <a:extLst>
              <a:ext uri="{FF2B5EF4-FFF2-40B4-BE49-F238E27FC236}">
                <a16:creationId xmlns:a16="http://schemas.microsoft.com/office/drawing/2014/main" id="{E19B27E5-8C52-BB46-8BE0-3F828DA815EC}"/>
              </a:ext>
            </a:extLst>
          </p:cNvPr>
          <p:cNvSpPr>
            <a:spLocks noGrp="1"/>
          </p:cNvSpPr>
          <p:nvPr>
            <p:ph type="body" sz="quarter" idx="15"/>
          </p:nvPr>
        </p:nvSpPr>
        <p:spPr/>
        <p:txBody>
          <a:bodyPr/>
          <a:lstStyle/>
          <a:p>
            <a:r>
              <a:rPr lang="en-GB" dirty="0">
                <a:solidFill>
                  <a:schemeClr val="tx1"/>
                </a:solidFill>
              </a:rPr>
              <a:t>Additional funding for IPS for Severe Mental Illness to increase access to services by 140,000 by 2028/29 </a:t>
            </a:r>
          </a:p>
          <a:p>
            <a:r>
              <a:rPr lang="en-GB" dirty="0">
                <a:solidFill>
                  <a:schemeClr val="tx1"/>
                </a:solidFill>
              </a:rPr>
              <a:t>In 2023/24 37k people accessed IPS services, in 2024/25 we expect to see 40,500 to access IPS services </a:t>
            </a:r>
          </a:p>
          <a:p>
            <a:endParaRPr lang="en-GB" dirty="0">
              <a:solidFill>
                <a:schemeClr val="tx1"/>
              </a:solidFill>
            </a:endParaRPr>
          </a:p>
        </p:txBody>
      </p:sp>
      <p:sp>
        <p:nvSpPr>
          <p:cNvPr id="5" name="Title 4">
            <a:extLst>
              <a:ext uri="{FF2B5EF4-FFF2-40B4-BE49-F238E27FC236}">
                <a16:creationId xmlns:a16="http://schemas.microsoft.com/office/drawing/2014/main" id="{362DE2DE-489C-24C4-602D-8E852401115D}"/>
              </a:ext>
            </a:extLst>
          </p:cNvPr>
          <p:cNvSpPr>
            <a:spLocks noGrp="1"/>
          </p:cNvSpPr>
          <p:nvPr>
            <p:ph type="title"/>
          </p:nvPr>
        </p:nvSpPr>
        <p:spPr>
          <a:xfrm>
            <a:off x="324000" y="324001"/>
            <a:ext cx="8553116" cy="521795"/>
          </a:xfrm>
        </p:spPr>
        <p:txBody>
          <a:bodyPr>
            <a:noAutofit/>
          </a:bodyPr>
          <a:lstStyle/>
          <a:p>
            <a:br>
              <a:rPr lang="en-GB" sz="2100" dirty="0"/>
            </a:br>
            <a:r>
              <a:rPr lang="en-GB" sz="2100" dirty="0"/>
              <a:t>24/25 Key Priority in Adult Community Mental Health;</a:t>
            </a:r>
            <a:br>
              <a:rPr lang="en-GB" sz="2100" dirty="0"/>
            </a:br>
            <a:r>
              <a:rPr lang="en-GB" sz="2100" dirty="0">
                <a:solidFill>
                  <a:schemeClr val="accent1"/>
                </a:solidFill>
              </a:rPr>
              <a:t>Expanding access to IPS and NHS Talking Therapies </a:t>
            </a:r>
          </a:p>
        </p:txBody>
      </p:sp>
      <p:pic>
        <p:nvPicPr>
          <p:cNvPr id="12" name="Graphic 11" descr="Business Growth with solid fill">
            <a:extLst>
              <a:ext uri="{FF2B5EF4-FFF2-40B4-BE49-F238E27FC236}">
                <a16:creationId xmlns:a16="http://schemas.microsoft.com/office/drawing/2014/main" id="{EB7C1BA0-3F40-A6B3-F14C-89BFA50344F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333015" y="4133699"/>
            <a:ext cx="685800" cy="685800"/>
          </a:xfrm>
          <a:prstGeom prst="rect">
            <a:avLst/>
          </a:prstGeom>
        </p:spPr>
      </p:pic>
    </p:spTree>
    <p:extLst>
      <p:ext uri="{BB962C8B-B14F-4D97-AF65-F5344CB8AC3E}">
        <p14:creationId xmlns:p14="http://schemas.microsoft.com/office/powerpoint/2010/main" val="2138904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Top Corners Rounded 8">
            <a:extLst>
              <a:ext uri="{FF2B5EF4-FFF2-40B4-BE49-F238E27FC236}">
                <a16:creationId xmlns:a16="http://schemas.microsoft.com/office/drawing/2014/main" id="{515268CB-3A42-31DB-66BD-E76792B9FDA1}"/>
              </a:ext>
              <a:ext uri="{C183D7F6-B498-43B3-948B-1728B52AA6E4}">
                <adec:decorative xmlns:adec="http://schemas.microsoft.com/office/drawing/2017/decorative" val="1"/>
              </a:ext>
            </a:extLst>
          </p:cNvPr>
          <p:cNvSpPr/>
          <p:nvPr/>
        </p:nvSpPr>
        <p:spPr>
          <a:xfrm>
            <a:off x="285759" y="996640"/>
            <a:ext cx="2673000" cy="491627"/>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GB" sz="1350" dirty="0">
              <a:solidFill>
                <a:srgbClr val="231F20"/>
              </a:solidFill>
              <a:latin typeface="Arial" panose="020B0604020202020204"/>
            </a:endParaRPr>
          </a:p>
        </p:txBody>
      </p:sp>
      <p:sp>
        <p:nvSpPr>
          <p:cNvPr id="10" name="Text Placeholder 7">
            <a:extLst>
              <a:ext uri="{FF2B5EF4-FFF2-40B4-BE49-F238E27FC236}">
                <a16:creationId xmlns:a16="http://schemas.microsoft.com/office/drawing/2014/main" id="{FADE255A-B30C-7102-5AA3-AF96E0013A28}"/>
              </a:ext>
            </a:extLst>
          </p:cNvPr>
          <p:cNvSpPr>
            <a:spLocks noGrp="1"/>
          </p:cNvSpPr>
          <p:nvPr>
            <p:ph type="body" sz="quarter" idx="13"/>
          </p:nvPr>
        </p:nvSpPr>
        <p:spPr>
          <a:xfrm>
            <a:off x="285759" y="1488267"/>
            <a:ext cx="2673000" cy="2638985"/>
          </a:xfrm>
          <a:prstGeom prst="rect">
            <a:avLst/>
          </a:prstGeom>
          <a:solidFill>
            <a:schemeClr val="bg1">
              <a:lumMod val="95000"/>
            </a:schemeClr>
          </a:solidFill>
        </p:spPr>
        <p:txBody>
          <a:bodyPr vert="horz" lIns="162000" tIns="162000" rIns="162000" bIns="162000" numCol="1" rtlCol="0" anchor="t">
            <a:noAutofit/>
          </a:bodyPr>
          <a:lstStyle>
            <a:lvl1pPr marL="0" indent="0">
              <a:lnSpc>
                <a:spcPts val="2200"/>
              </a:lnSpc>
              <a:spcBef>
                <a:spcPts val="0"/>
              </a:spcBef>
              <a:spcAft>
                <a:spcPts val="900"/>
              </a:spcAft>
              <a:buClr>
                <a:schemeClr val="tx1"/>
              </a:buClr>
              <a:buNone/>
              <a:defRPr sz="1800">
                <a:solidFill>
                  <a:schemeClr val="tx1"/>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marL="214313" indent="-214313">
              <a:spcAft>
                <a:spcPts val="0"/>
              </a:spcAft>
              <a:buFont typeface="Arial" panose="020B0604020202020204" pitchFamily="34" charset="0"/>
              <a:buChar char="•"/>
            </a:pPr>
            <a:r>
              <a:rPr lang="en-GB" sz="1050" b="0" dirty="0"/>
              <a:t>Continue to achieve existing waiting time standards in NHS Talking Therapies and Early Intervention in Psychosis services</a:t>
            </a:r>
          </a:p>
          <a:p>
            <a:pPr marL="214313" indent="-214313">
              <a:spcAft>
                <a:spcPts val="0"/>
              </a:spcAft>
              <a:buFont typeface="Arial" panose="020B0604020202020204" pitchFamily="34" charset="0"/>
              <a:buChar char="•"/>
            </a:pPr>
            <a:r>
              <a:rPr lang="en-GB" sz="1050" b="0" dirty="0"/>
              <a:t>Focus on reducing long waits, agreeing baseline and improvement trajectories for waits over 104 weeks</a:t>
            </a:r>
          </a:p>
          <a:p>
            <a:pPr marL="214313" indent="-214313">
              <a:spcAft>
                <a:spcPts val="0"/>
              </a:spcAft>
              <a:buFont typeface="Arial" panose="020B0604020202020204" pitchFamily="34" charset="0"/>
              <a:buChar char="•"/>
            </a:pPr>
            <a:endParaRPr lang="en-GB" sz="1050" b="0" dirty="0"/>
          </a:p>
          <a:p>
            <a:pPr>
              <a:spcAft>
                <a:spcPts val="0"/>
              </a:spcAft>
            </a:pPr>
            <a:endParaRPr lang="en-GB" sz="1050" dirty="0"/>
          </a:p>
        </p:txBody>
      </p:sp>
      <p:sp>
        <p:nvSpPr>
          <p:cNvPr id="11" name="Rectangle: Top Corners Rounded 10">
            <a:extLst>
              <a:ext uri="{FF2B5EF4-FFF2-40B4-BE49-F238E27FC236}">
                <a16:creationId xmlns:a16="http://schemas.microsoft.com/office/drawing/2014/main" id="{A045FD28-09C7-E5F8-ACE2-0AA1F65D57D2}"/>
              </a:ext>
              <a:ext uri="{C183D7F6-B498-43B3-948B-1728B52AA6E4}">
                <adec:decorative xmlns:adec="http://schemas.microsoft.com/office/drawing/2017/decorative" val="1"/>
              </a:ext>
            </a:extLst>
          </p:cNvPr>
          <p:cNvSpPr/>
          <p:nvPr/>
        </p:nvSpPr>
        <p:spPr>
          <a:xfrm>
            <a:off x="3251381" y="996640"/>
            <a:ext cx="2673000" cy="491627"/>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GB" sz="1350">
              <a:solidFill>
                <a:srgbClr val="231F20"/>
              </a:solidFill>
              <a:latin typeface="Arial" panose="020B0604020202020204"/>
            </a:endParaRPr>
          </a:p>
        </p:txBody>
      </p:sp>
      <p:sp>
        <p:nvSpPr>
          <p:cNvPr id="12" name="Text Placeholder 7">
            <a:extLst>
              <a:ext uri="{FF2B5EF4-FFF2-40B4-BE49-F238E27FC236}">
                <a16:creationId xmlns:a16="http://schemas.microsoft.com/office/drawing/2014/main" id="{340BB846-7FD8-9682-7433-11B9DF054A7E}"/>
              </a:ext>
            </a:extLst>
          </p:cNvPr>
          <p:cNvSpPr txBox="1">
            <a:spLocks/>
          </p:cNvSpPr>
          <p:nvPr/>
        </p:nvSpPr>
        <p:spPr>
          <a:xfrm>
            <a:off x="3251381" y="1482046"/>
            <a:ext cx="2673000" cy="2664815"/>
          </a:xfrm>
          <a:prstGeom prst="rect">
            <a:avLst/>
          </a:prstGeom>
          <a:solidFill>
            <a:schemeClr val="bg1">
              <a:lumMod val="95000"/>
            </a:schemeClr>
          </a:solidFill>
        </p:spPr>
        <p:txBody>
          <a:bodyPr lIns="162000" tIns="162000" rIns="162000" bIns="162000">
            <a:noAutofit/>
          </a:bodyPr>
          <a:lstStyle>
            <a:lvl1pPr marL="0" indent="0" algn="l" defTabSz="914400" rtl="0" eaLnBrk="1" latinLnBrk="0" hangingPunct="1">
              <a:lnSpc>
                <a:spcPts val="2200"/>
              </a:lnSpc>
              <a:spcBef>
                <a:spcPts val="0"/>
              </a:spcBef>
              <a:spcAft>
                <a:spcPts val="900"/>
              </a:spcAft>
              <a:buClr>
                <a:schemeClr val="tx1"/>
              </a:buClr>
              <a:buFont typeface="Arial" panose="020B0604020202020204" pitchFamily="34" charset="0"/>
              <a:buNone/>
              <a:defRPr sz="1800" kern="1200">
                <a:solidFill>
                  <a:schemeClr val="tx1"/>
                </a:solidFill>
                <a:latin typeface="+mn-lt"/>
                <a:ea typeface="+mn-ea"/>
                <a:cs typeface="+mn-cs"/>
              </a:defRPr>
            </a:lvl1pPr>
            <a:lvl2pPr marL="357188" indent="0" algn="l" defTabSz="914400" rtl="0" eaLnBrk="1" latinLnBrk="0" hangingPunct="1">
              <a:lnSpc>
                <a:spcPct val="90000"/>
              </a:lnSpc>
              <a:spcBef>
                <a:spcPts val="500"/>
              </a:spcBef>
              <a:buClr>
                <a:schemeClr val="tx1"/>
              </a:buClr>
              <a:buFont typeface="Arial" panose="020B0604020202020204" pitchFamily="34" charset="0"/>
              <a:buNone/>
              <a:defRPr sz="1800" kern="1200">
                <a:solidFill>
                  <a:schemeClr val="tx1"/>
                </a:solidFill>
                <a:latin typeface="+mn-lt"/>
                <a:ea typeface="+mn-ea"/>
                <a:cs typeface="+mn-cs"/>
              </a:defRPr>
            </a:lvl2pPr>
            <a:lvl3pPr marL="714375" indent="0" algn="l" defTabSz="914400" rtl="0" eaLnBrk="1" latinLnBrk="0" hangingPunct="1">
              <a:lnSpc>
                <a:spcPct val="90000"/>
              </a:lnSpc>
              <a:spcBef>
                <a:spcPts val="500"/>
              </a:spcBef>
              <a:buClr>
                <a:schemeClr val="tx1"/>
              </a:buClr>
              <a:buFont typeface="Arial" panose="020B0604020202020204" pitchFamily="34" charset="0"/>
              <a:buNone/>
              <a:defRPr sz="1800" kern="1200">
                <a:solidFill>
                  <a:schemeClr val="tx1"/>
                </a:solidFill>
                <a:latin typeface="+mn-lt"/>
                <a:ea typeface="+mn-ea"/>
                <a:cs typeface="+mn-cs"/>
              </a:defRPr>
            </a:lvl3pPr>
            <a:lvl4pPr marL="1081087" indent="0" algn="l" defTabSz="914400" rtl="0" eaLnBrk="1" latinLnBrk="0" hangingPunct="1">
              <a:lnSpc>
                <a:spcPct val="90000"/>
              </a:lnSpc>
              <a:spcBef>
                <a:spcPts val="500"/>
              </a:spcBef>
              <a:buClr>
                <a:schemeClr val="tx1"/>
              </a:buClr>
              <a:buFont typeface="Arial" panose="020B0604020202020204" pitchFamily="34" charset="0"/>
              <a:buNone/>
              <a:defRPr sz="1800" kern="1200">
                <a:solidFill>
                  <a:schemeClr val="tx1"/>
                </a:solidFill>
                <a:latin typeface="+mn-lt"/>
                <a:ea typeface="+mn-ea"/>
                <a:cs typeface="+mn-cs"/>
              </a:defRPr>
            </a:lvl4pPr>
            <a:lvl5pPr marL="1438275" indent="0" algn="l" defTabSz="914400" rtl="0" eaLnBrk="1" latinLnBrk="0" hangingPunct="1">
              <a:lnSpc>
                <a:spcPct val="90000"/>
              </a:lnSpc>
              <a:spcBef>
                <a:spcPts val="500"/>
              </a:spcBef>
              <a:buClr>
                <a:schemeClr val="tx1"/>
              </a:buClr>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14313" indent="-214313" defTabSz="685800">
              <a:lnSpc>
                <a:spcPts val="1650"/>
              </a:lnSpc>
              <a:spcAft>
                <a:spcPts val="0"/>
              </a:spcAft>
              <a:buClr>
                <a:srgbClr val="231F20"/>
              </a:buClr>
              <a:buFont typeface="Arial" panose="020B0604020202020204" pitchFamily="34" charset="0"/>
              <a:buChar char="•"/>
            </a:pPr>
            <a:r>
              <a:rPr lang="en-GB" sz="1050" dirty="0">
                <a:solidFill>
                  <a:srgbClr val="231F20"/>
                </a:solidFill>
                <a:latin typeface="Arial" panose="020B0604020202020204"/>
              </a:rPr>
              <a:t>Increase the number of people with severe mental illness receiving a full annual physical health check</a:t>
            </a:r>
          </a:p>
          <a:p>
            <a:pPr marL="214313" indent="-214313" defTabSz="685800">
              <a:lnSpc>
                <a:spcPts val="1650"/>
              </a:lnSpc>
              <a:spcAft>
                <a:spcPts val="0"/>
              </a:spcAft>
              <a:buClr>
                <a:srgbClr val="231F20"/>
              </a:buClr>
              <a:buFont typeface="Arial" panose="020B0604020202020204" pitchFamily="34" charset="0"/>
              <a:buChar char="•"/>
            </a:pPr>
            <a:r>
              <a:rPr lang="en-US" sz="1050" dirty="0">
                <a:solidFill>
                  <a:srgbClr val="231F20"/>
                </a:solidFill>
                <a:latin typeface="Arial" panose="020B0604020202020204"/>
                <a:ea typeface="Times New Roman" panose="02020603050405020304" pitchFamily="18" charset="0"/>
                <a:cs typeface="Arial" panose="020B0604020202020204" pitchFamily="34" charset="0"/>
              </a:rPr>
              <a:t>Increase reliable improvement and reliable recovery rates in NHS Talking Therapies</a:t>
            </a:r>
          </a:p>
          <a:p>
            <a:pPr marL="214313" indent="-214313" defTabSz="685800">
              <a:lnSpc>
                <a:spcPts val="1650"/>
              </a:lnSpc>
              <a:spcAft>
                <a:spcPts val="0"/>
              </a:spcAft>
              <a:buClr>
                <a:srgbClr val="231F20"/>
              </a:buClr>
              <a:buFont typeface="Arial" panose="020B0604020202020204" pitchFamily="34" charset="0"/>
              <a:buChar char="•"/>
            </a:pPr>
            <a:r>
              <a:rPr lang="en-GB" sz="1050" dirty="0">
                <a:solidFill>
                  <a:srgbClr val="231F20"/>
                </a:solidFill>
                <a:latin typeface="Arial" panose="020B0604020202020204"/>
                <a:ea typeface="Times New Roman" panose="02020603050405020304" pitchFamily="18" charset="0"/>
                <a:cs typeface="Arial" panose="020B0604020202020204" pitchFamily="34" charset="0"/>
              </a:rPr>
              <a:t>Improving care and treatment for people with complex psychosis, especially for those who require intensive community treatment and follow-up</a:t>
            </a:r>
            <a:endParaRPr lang="en-GB" sz="1050" dirty="0">
              <a:solidFill>
                <a:srgbClr val="231F20"/>
              </a:solidFill>
              <a:latin typeface="Arial" panose="020B0604020202020204"/>
            </a:endParaRPr>
          </a:p>
        </p:txBody>
      </p:sp>
      <p:sp>
        <p:nvSpPr>
          <p:cNvPr id="13" name="Rectangle: Top Corners Rounded 12">
            <a:extLst>
              <a:ext uri="{FF2B5EF4-FFF2-40B4-BE49-F238E27FC236}">
                <a16:creationId xmlns:a16="http://schemas.microsoft.com/office/drawing/2014/main" id="{0E531F46-7082-896C-6956-E4919C715510}"/>
              </a:ext>
              <a:ext uri="{C183D7F6-B498-43B3-948B-1728B52AA6E4}">
                <adec:decorative xmlns:adec="http://schemas.microsoft.com/office/drawing/2017/decorative" val="1"/>
              </a:ext>
            </a:extLst>
          </p:cNvPr>
          <p:cNvSpPr/>
          <p:nvPr/>
        </p:nvSpPr>
        <p:spPr>
          <a:xfrm>
            <a:off x="6170665" y="996640"/>
            <a:ext cx="2673000" cy="491627"/>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GB" sz="1350">
              <a:solidFill>
                <a:srgbClr val="231F20"/>
              </a:solidFill>
              <a:latin typeface="Arial" panose="020B0604020202020204"/>
            </a:endParaRPr>
          </a:p>
        </p:txBody>
      </p:sp>
      <p:sp>
        <p:nvSpPr>
          <p:cNvPr id="14" name="Text Placeholder 7">
            <a:extLst>
              <a:ext uri="{FF2B5EF4-FFF2-40B4-BE49-F238E27FC236}">
                <a16:creationId xmlns:a16="http://schemas.microsoft.com/office/drawing/2014/main" id="{0F4DB2A3-5F3D-D635-FF85-7AD1417DD290}"/>
              </a:ext>
            </a:extLst>
          </p:cNvPr>
          <p:cNvSpPr txBox="1">
            <a:spLocks/>
          </p:cNvSpPr>
          <p:nvPr/>
        </p:nvSpPr>
        <p:spPr>
          <a:xfrm>
            <a:off x="6170665" y="1469240"/>
            <a:ext cx="2673000" cy="2658012"/>
          </a:xfrm>
          <a:prstGeom prst="rect">
            <a:avLst/>
          </a:prstGeom>
          <a:solidFill>
            <a:schemeClr val="bg1">
              <a:lumMod val="95000"/>
            </a:schemeClr>
          </a:solidFill>
        </p:spPr>
        <p:txBody>
          <a:bodyPr lIns="162000" tIns="162000" rIns="162000" bIns="162000">
            <a:noAutofit/>
          </a:bodyPr>
          <a:lstStyle>
            <a:lvl1pPr marL="0" indent="0" algn="l" defTabSz="914400" rtl="0" eaLnBrk="1" latinLnBrk="0" hangingPunct="1">
              <a:lnSpc>
                <a:spcPts val="2200"/>
              </a:lnSpc>
              <a:spcBef>
                <a:spcPts val="0"/>
              </a:spcBef>
              <a:spcAft>
                <a:spcPts val="900"/>
              </a:spcAft>
              <a:buClr>
                <a:schemeClr val="tx1"/>
              </a:buClr>
              <a:buFont typeface="Arial" panose="020B0604020202020204" pitchFamily="34" charset="0"/>
              <a:buNone/>
              <a:defRPr sz="1800" kern="1200">
                <a:solidFill>
                  <a:schemeClr val="tx1"/>
                </a:solidFill>
                <a:latin typeface="+mn-lt"/>
                <a:ea typeface="+mn-ea"/>
                <a:cs typeface="+mn-cs"/>
              </a:defRPr>
            </a:lvl1pPr>
            <a:lvl2pPr marL="357188" indent="0" algn="l" defTabSz="914400" rtl="0" eaLnBrk="1" latinLnBrk="0" hangingPunct="1">
              <a:lnSpc>
                <a:spcPct val="90000"/>
              </a:lnSpc>
              <a:spcBef>
                <a:spcPts val="500"/>
              </a:spcBef>
              <a:buClr>
                <a:schemeClr val="tx1"/>
              </a:buClr>
              <a:buFont typeface="Arial" panose="020B0604020202020204" pitchFamily="34" charset="0"/>
              <a:buNone/>
              <a:defRPr sz="1800" kern="1200">
                <a:solidFill>
                  <a:schemeClr val="tx1"/>
                </a:solidFill>
                <a:latin typeface="+mn-lt"/>
                <a:ea typeface="+mn-ea"/>
                <a:cs typeface="+mn-cs"/>
              </a:defRPr>
            </a:lvl2pPr>
            <a:lvl3pPr marL="714375" indent="0" algn="l" defTabSz="914400" rtl="0" eaLnBrk="1" latinLnBrk="0" hangingPunct="1">
              <a:lnSpc>
                <a:spcPct val="90000"/>
              </a:lnSpc>
              <a:spcBef>
                <a:spcPts val="500"/>
              </a:spcBef>
              <a:buClr>
                <a:schemeClr val="tx1"/>
              </a:buClr>
              <a:buFont typeface="Arial" panose="020B0604020202020204" pitchFamily="34" charset="0"/>
              <a:buNone/>
              <a:defRPr sz="1800" kern="1200">
                <a:solidFill>
                  <a:schemeClr val="tx1"/>
                </a:solidFill>
                <a:latin typeface="+mn-lt"/>
                <a:ea typeface="+mn-ea"/>
                <a:cs typeface="+mn-cs"/>
              </a:defRPr>
            </a:lvl3pPr>
            <a:lvl4pPr marL="1081087" indent="0" algn="l" defTabSz="914400" rtl="0" eaLnBrk="1" latinLnBrk="0" hangingPunct="1">
              <a:lnSpc>
                <a:spcPct val="90000"/>
              </a:lnSpc>
              <a:spcBef>
                <a:spcPts val="500"/>
              </a:spcBef>
              <a:buClr>
                <a:schemeClr val="tx1"/>
              </a:buClr>
              <a:buFont typeface="Arial" panose="020B0604020202020204" pitchFamily="34" charset="0"/>
              <a:buNone/>
              <a:defRPr sz="1800" kern="1200">
                <a:solidFill>
                  <a:schemeClr val="tx1"/>
                </a:solidFill>
                <a:latin typeface="+mn-lt"/>
                <a:ea typeface="+mn-ea"/>
                <a:cs typeface="+mn-cs"/>
              </a:defRPr>
            </a:lvl4pPr>
            <a:lvl5pPr marL="1438275" indent="0" algn="l" defTabSz="914400" rtl="0" eaLnBrk="1" latinLnBrk="0" hangingPunct="1">
              <a:lnSpc>
                <a:spcPct val="90000"/>
              </a:lnSpc>
              <a:spcBef>
                <a:spcPts val="500"/>
              </a:spcBef>
              <a:buClr>
                <a:schemeClr val="tx1"/>
              </a:buClr>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14313" indent="-214313" defTabSz="685800">
              <a:lnSpc>
                <a:spcPct val="115000"/>
              </a:lnSpc>
              <a:spcAft>
                <a:spcPts val="0"/>
              </a:spcAft>
              <a:buClr>
                <a:srgbClr val="231F20"/>
              </a:buClr>
              <a:buFont typeface="Arial" panose="020B0604020202020204" pitchFamily="34" charset="0"/>
              <a:buChar char="•"/>
            </a:pPr>
            <a:r>
              <a:rPr lang="en-US" sz="1050" dirty="0">
                <a:solidFill>
                  <a:srgbClr val="231F20"/>
                </a:solidFill>
                <a:latin typeface="Arial" panose="020B0604020202020204"/>
                <a:ea typeface="Times New Roman" panose="02020603050405020304" pitchFamily="18" charset="0"/>
                <a:cs typeface="Arial" panose="020B0604020202020204" pitchFamily="34" charset="0"/>
              </a:rPr>
              <a:t>Increase the number of adults and older adults completing a course of treatment via NHS Talking Therapies </a:t>
            </a:r>
          </a:p>
          <a:p>
            <a:pPr marL="214313" indent="-214313" defTabSz="685800">
              <a:lnSpc>
                <a:spcPct val="115000"/>
              </a:lnSpc>
              <a:spcAft>
                <a:spcPts val="0"/>
              </a:spcAft>
              <a:buClr>
                <a:srgbClr val="231F20"/>
              </a:buClr>
              <a:buFont typeface="Arial" panose="020B0604020202020204" pitchFamily="34" charset="0"/>
              <a:buChar char="•"/>
            </a:pPr>
            <a:r>
              <a:rPr lang="en-US" sz="1050" dirty="0">
                <a:solidFill>
                  <a:srgbClr val="231F20"/>
                </a:solidFill>
                <a:latin typeface="Arial" panose="020B0604020202020204"/>
                <a:ea typeface="Times New Roman" panose="02020603050405020304" pitchFamily="18" charset="0"/>
                <a:cs typeface="Arial" panose="020B0604020202020204" pitchFamily="34" charset="0"/>
              </a:rPr>
              <a:t>Increase the number of people accessing transformed models of adult community mental health </a:t>
            </a:r>
          </a:p>
          <a:p>
            <a:pPr marL="214313" indent="-214313" defTabSz="685800">
              <a:lnSpc>
                <a:spcPct val="115000"/>
              </a:lnSpc>
              <a:spcAft>
                <a:spcPts val="0"/>
              </a:spcAft>
              <a:buClr>
                <a:srgbClr val="231F20"/>
              </a:buClr>
              <a:buFont typeface="Arial" panose="020B0604020202020204" pitchFamily="34" charset="0"/>
              <a:buChar char="•"/>
            </a:pPr>
            <a:r>
              <a:rPr lang="en-US" sz="1050" dirty="0">
                <a:solidFill>
                  <a:srgbClr val="231F20"/>
                </a:solidFill>
                <a:latin typeface="Arial" panose="020B0604020202020204"/>
                <a:ea typeface="Times New Roman" panose="02020603050405020304" pitchFamily="18" charset="0"/>
                <a:cs typeface="Arial" panose="020B0604020202020204" pitchFamily="34" charset="0"/>
              </a:rPr>
              <a:t>Increase access to IPS for Severe Mental Illness</a:t>
            </a:r>
            <a:endParaRPr lang="en-GB" sz="1050" dirty="0">
              <a:solidFill>
                <a:srgbClr val="231F20"/>
              </a:solidFill>
              <a:latin typeface="Arial" panose="020B0604020202020204"/>
              <a:ea typeface="Times New Roman" panose="02020603050405020304" pitchFamily="18" charset="0"/>
              <a:cs typeface="Arial" panose="020B0604020202020204" pitchFamily="34" charset="0"/>
            </a:endParaRPr>
          </a:p>
        </p:txBody>
      </p:sp>
      <p:sp>
        <p:nvSpPr>
          <p:cNvPr id="8" name="TextBox 7">
            <a:extLst>
              <a:ext uri="{FF2B5EF4-FFF2-40B4-BE49-F238E27FC236}">
                <a16:creationId xmlns:a16="http://schemas.microsoft.com/office/drawing/2014/main" id="{F9B565FB-7485-6ECA-429E-98793F065AC9}"/>
              </a:ext>
            </a:extLst>
          </p:cNvPr>
          <p:cNvSpPr txBox="1"/>
          <p:nvPr/>
        </p:nvSpPr>
        <p:spPr>
          <a:xfrm>
            <a:off x="75428" y="639520"/>
            <a:ext cx="8935050" cy="276999"/>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defTabSz="685800"/>
            <a:r>
              <a:rPr lang="en-GB" sz="1350" b="1" dirty="0">
                <a:solidFill>
                  <a:srgbClr val="003087"/>
                </a:solidFill>
                <a:latin typeface="Arial" panose="020B0604020202020204"/>
              </a:rPr>
              <a:t>During 2024/25 we must all focus on our key priorities; access, waiting times and outcomes</a:t>
            </a:r>
          </a:p>
        </p:txBody>
      </p:sp>
      <p:sp>
        <p:nvSpPr>
          <p:cNvPr id="4" name="Title 3">
            <a:extLst>
              <a:ext uri="{FF2B5EF4-FFF2-40B4-BE49-F238E27FC236}">
                <a16:creationId xmlns:a16="http://schemas.microsoft.com/office/drawing/2014/main" id="{13E51D96-9465-F577-06F8-011647B01B07}"/>
              </a:ext>
            </a:extLst>
          </p:cNvPr>
          <p:cNvSpPr txBox="1">
            <a:spLocks/>
          </p:cNvSpPr>
          <p:nvPr/>
        </p:nvSpPr>
        <p:spPr>
          <a:xfrm>
            <a:off x="133522" y="123625"/>
            <a:ext cx="8553116" cy="648890"/>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defTabSz="685800"/>
            <a:r>
              <a:rPr lang="en-GB" sz="2100" dirty="0">
                <a:solidFill>
                  <a:srgbClr val="231F20"/>
                </a:solidFill>
                <a:latin typeface="Arial" panose="020B0604020202020204"/>
              </a:rPr>
              <a:t>24/25 Delivery priorities for Adult Community Mental Health</a:t>
            </a:r>
          </a:p>
        </p:txBody>
      </p:sp>
      <p:pic>
        <p:nvPicPr>
          <p:cNvPr id="2" name="Graphic 1" descr="Business Growth with solid fill">
            <a:extLst>
              <a:ext uri="{FF2B5EF4-FFF2-40B4-BE49-F238E27FC236}">
                <a16:creationId xmlns:a16="http://schemas.microsoft.com/office/drawing/2014/main" id="{A69CAF6C-0250-5451-27A9-3B016869C2C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270864" y="996639"/>
            <a:ext cx="472601" cy="472601"/>
          </a:xfrm>
          <a:prstGeom prst="rect">
            <a:avLst/>
          </a:prstGeom>
        </p:spPr>
      </p:pic>
      <p:pic>
        <p:nvPicPr>
          <p:cNvPr id="3" name="Graphic 2" descr="Aspiration outline">
            <a:extLst>
              <a:ext uri="{FF2B5EF4-FFF2-40B4-BE49-F238E27FC236}">
                <a16:creationId xmlns:a16="http://schemas.microsoft.com/office/drawing/2014/main" id="{336A5780-DF41-3881-E6EB-C05BB1898F3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291331" y="1026347"/>
            <a:ext cx="455700" cy="455700"/>
          </a:xfrm>
          <a:prstGeom prst="rect">
            <a:avLst/>
          </a:prstGeom>
        </p:spPr>
      </p:pic>
      <p:pic>
        <p:nvPicPr>
          <p:cNvPr id="5" name="Graphic 4" descr="Clock with solid fill">
            <a:extLst>
              <a:ext uri="{FF2B5EF4-FFF2-40B4-BE49-F238E27FC236}">
                <a16:creationId xmlns:a16="http://schemas.microsoft.com/office/drawing/2014/main" id="{9A36E3D8-470E-27EB-5B30-1DF41522875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389360" y="1016249"/>
            <a:ext cx="465798" cy="465798"/>
          </a:xfrm>
          <a:prstGeom prst="rect">
            <a:avLst/>
          </a:prstGeom>
        </p:spPr>
      </p:pic>
      <p:sp>
        <p:nvSpPr>
          <p:cNvPr id="15" name="TextBox 14">
            <a:extLst>
              <a:ext uri="{FF2B5EF4-FFF2-40B4-BE49-F238E27FC236}">
                <a16:creationId xmlns:a16="http://schemas.microsoft.com/office/drawing/2014/main" id="{9BF956E2-4205-91ED-55CB-3061459CF912}"/>
              </a:ext>
            </a:extLst>
          </p:cNvPr>
          <p:cNvSpPr txBox="1"/>
          <p:nvPr/>
        </p:nvSpPr>
        <p:spPr>
          <a:xfrm>
            <a:off x="171236" y="4231645"/>
            <a:ext cx="8801528" cy="43858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defTabSz="685800"/>
            <a:r>
              <a:rPr lang="en-GB" sz="1200" dirty="0">
                <a:solidFill>
                  <a:srgbClr val="231F20"/>
                </a:solidFill>
                <a:latin typeface="Arial" panose="020B0604020202020204"/>
              </a:rPr>
              <a:t>NHS England will also be focussing on how we can further expand and improve the quality of services, including further Community Mental Health guidance around core standards of care, and evaluating the impact of the transformation to date</a:t>
            </a:r>
          </a:p>
        </p:txBody>
      </p:sp>
    </p:spTree>
    <p:extLst>
      <p:ext uri="{BB962C8B-B14F-4D97-AF65-F5344CB8AC3E}">
        <p14:creationId xmlns:p14="http://schemas.microsoft.com/office/powerpoint/2010/main" val="1702247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1718104-603A-DA4F-963D-40219693A1D0}"/>
              </a:ext>
            </a:extLst>
          </p:cNvPr>
          <p:cNvSpPr>
            <a:spLocks noGrp="1"/>
          </p:cNvSpPr>
          <p:nvPr>
            <p:ph type="body" sz="quarter" idx="13"/>
          </p:nvPr>
        </p:nvSpPr>
        <p:spPr/>
        <p:txBody>
          <a:bodyPr anchor="ctr"/>
          <a:lstStyle/>
          <a:p>
            <a:pPr algn="ctr"/>
            <a:r>
              <a:rPr lang="en-GB" sz="1500" dirty="0"/>
              <a:t>8,500 more mental health staff</a:t>
            </a:r>
          </a:p>
        </p:txBody>
      </p:sp>
      <p:sp>
        <p:nvSpPr>
          <p:cNvPr id="3" name="Text Placeholder 2">
            <a:extLst>
              <a:ext uri="{FF2B5EF4-FFF2-40B4-BE49-F238E27FC236}">
                <a16:creationId xmlns:a16="http://schemas.microsoft.com/office/drawing/2014/main" id="{C5466B15-0A75-6849-A48C-5A724D473E84}"/>
              </a:ext>
            </a:extLst>
          </p:cNvPr>
          <p:cNvSpPr>
            <a:spLocks noGrp="1"/>
          </p:cNvSpPr>
          <p:nvPr>
            <p:ph type="body" sz="quarter" idx="14"/>
          </p:nvPr>
        </p:nvSpPr>
        <p:spPr/>
        <p:txBody>
          <a:bodyPr anchor="ctr"/>
          <a:lstStyle/>
          <a:p>
            <a:pPr algn="ctr"/>
            <a:r>
              <a:rPr lang="en-GB" sz="1500" dirty="0"/>
              <a:t>Reducing waiting times</a:t>
            </a:r>
          </a:p>
        </p:txBody>
      </p:sp>
      <p:sp>
        <p:nvSpPr>
          <p:cNvPr id="4" name="Text Placeholder 3">
            <a:extLst>
              <a:ext uri="{FF2B5EF4-FFF2-40B4-BE49-F238E27FC236}">
                <a16:creationId xmlns:a16="http://schemas.microsoft.com/office/drawing/2014/main" id="{C0C8CB92-898B-164D-ADBC-8791A717BDCB}"/>
              </a:ext>
            </a:extLst>
          </p:cNvPr>
          <p:cNvSpPr>
            <a:spLocks noGrp="1"/>
          </p:cNvSpPr>
          <p:nvPr>
            <p:ph type="body" sz="quarter" idx="15"/>
          </p:nvPr>
        </p:nvSpPr>
        <p:spPr/>
        <p:txBody>
          <a:bodyPr anchor="ctr"/>
          <a:lstStyle/>
          <a:p>
            <a:pPr algn="ctr"/>
            <a:r>
              <a:rPr lang="en-GB" sz="1500" dirty="0"/>
              <a:t>Mental Health Act reform</a:t>
            </a:r>
          </a:p>
        </p:txBody>
      </p:sp>
      <p:sp>
        <p:nvSpPr>
          <p:cNvPr id="6" name="Text Placeholder 5">
            <a:extLst>
              <a:ext uri="{FF2B5EF4-FFF2-40B4-BE49-F238E27FC236}">
                <a16:creationId xmlns:a16="http://schemas.microsoft.com/office/drawing/2014/main" id="{4E2F9453-1CCF-D14B-BD3B-2162D8DC5659}"/>
              </a:ext>
            </a:extLst>
          </p:cNvPr>
          <p:cNvSpPr>
            <a:spLocks noGrp="1"/>
          </p:cNvSpPr>
          <p:nvPr>
            <p:ph type="body" sz="quarter" idx="16"/>
          </p:nvPr>
        </p:nvSpPr>
        <p:spPr/>
        <p:txBody>
          <a:bodyPr anchor="ctr"/>
          <a:lstStyle/>
          <a:p>
            <a:pPr algn="ctr"/>
            <a:r>
              <a:rPr lang="en-GB" sz="1500" dirty="0"/>
              <a:t>Expanding Mental Health Support Hubs in schools</a:t>
            </a:r>
          </a:p>
        </p:txBody>
      </p:sp>
      <p:sp>
        <p:nvSpPr>
          <p:cNvPr id="7" name="Text Placeholder 6">
            <a:extLst>
              <a:ext uri="{FF2B5EF4-FFF2-40B4-BE49-F238E27FC236}">
                <a16:creationId xmlns:a16="http://schemas.microsoft.com/office/drawing/2014/main" id="{CBE99C25-D635-D841-AB62-5A8107B13318}"/>
              </a:ext>
            </a:extLst>
          </p:cNvPr>
          <p:cNvSpPr>
            <a:spLocks noGrp="1"/>
          </p:cNvSpPr>
          <p:nvPr>
            <p:ph type="body" sz="quarter" idx="17"/>
          </p:nvPr>
        </p:nvSpPr>
        <p:spPr/>
        <p:txBody>
          <a:bodyPr anchor="ctr"/>
          <a:lstStyle/>
          <a:p>
            <a:pPr algn="ctr"/>
            <a:r>
              <a:rPr lang="en-GB" sz="1500" dirty="0"/>
              <a:t>Implementing neighbourhood hubs</a:t>
            </a:r>
          </a:p>
        </p:txBody>
      </p:sp>
      <p:sp>
        <p:nvSpPr>
          <p:cNvPr id="8" name="Text Placeholder 7">
            <a:extLst>
              <a:ext uri="{FF2B5EF4-FFF2-40B4-BE49-F238E27FC236}">
                <a16:creationId xmlns:a16="http://schemas.microsoft.com/office/drawing/2014/main" id="{FBECD22C-D858-224D-B01B-88D77F42BFCD}"/>
              </a:ext>
            </a:extLst>
          </p:cNvPr>
          <p:cNvSpPr>
            <a:spLocks noGrp="1"/>
          </p:cNvSpPr>
          <p:nvPr>
            <p:ph type="body" sz="quarter" idx="18"/>
          </p:nvPr>
        </p:nvSpPr>
        <p:spPr/>
        <p:txBody>
          <a:bodyPr anchor="ctr"/>
          <a:lstStyle/>
          <a:p>
            <a:pPr algn="ctr"/>
            <a:r>
              <a:rPr lang="en-GB" sz="1500" dirty="0"/>
              <a:t>Supporting Work, Economy and wider Government agenda</a:t>
            </a:r>
          </a:p>
        </p:txBody>
      </p:sp>
      <p:sp>
        <p:nvSpPr>
          <p:cNvPr id="16" name="Title 3">
            <a:extLst>
              <a:ext uri="{FF2B5EF4-FFF2-40B4-BE49-F238E27FC236}">
                <a16:creationId xmlns:a16="http://schemas.microsoft.com/office/drawing/2014/main" id="{7E14BA8A-0082-128D-AF5F-55DE927A4F67}"/>
              </a:ext>
            </a:extLst>
          </p:cNvPr>
          <p:cNvSpPr txBox="1">
            <a:spLocks/>
          </p:cNvSpPr>
          <p:nvPr/>
        </p:nvSpPr>
        <p:spPr>
          <a:xfrm>
            <a:off x="133522" y="123625"/>
            <a:ext cx="8553116" cy="648890"/>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defTabSz="685800"/>
            <a:r>
              <a:rPr lang="en-GB" sz="2100" dirty="0">
                <a:solidFill>
                  <a:srgbClr val="231F20"/>
                </a:solidFill>
                <a:latin typeface="Arial" panose="020B0604020202020204"/>
              </a:rPr>
              <a:t>Supporting the new Government</a:t>
            </a:r>
          </a:p>
        </p:txBody>
      </p:sp>
      <p:pic>
        <p:nvPicPr>
          <p:cNvPr id="20" name="Graphic 19" descr="Users with solid fill">
            <a:extLst>
              <a:ext uri="{FF2B5EF4-FFF2-40B4-BE49-F238E27FC236}">
                <a16:creationId xmlns:a16="http://schemas.microsoft.com/office/drawing/2014/main" id="{03885923-F471-3447-49B4-31A7E17437E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03131" y="916520"/>
            <a:ext cx="685800" cy="685800"/>
          </a:xfrm>
          <a:prstGeom prst="rect">
            <a:avLst/>
          </a:prstGeom>
        </p:spPr>
      </p:pic>
      <p:pic>
        <p:nvPicPr>
          <p:cNvPr id="24" name="Graphic 23" descr="Bar graph with downward trend with solid fill">
            <a:extLst>
              <a:ext uri="{FF2B5EF4-FFF2-40B4-BE49-F238E27FC236}">
                <a16:creationId xmlns:a16="http://schemas.microsoft.com/office/drawing/2014/main" id="{317FDB04-3B99-D9E0-B68A-3795505A6B0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268753" y="886165"/>
            <a:ext cx="685800" cy="685800"/>
          </a:xfrm>
          <a:prstGeom prst="rect">
            <a:avLst/>
          </a:prstGeom>
        </p:spPr>
      </p:pic>
      <p:pic>
        <p:nvPicPr>
          <p:cNvPr id="26" name="Graphic 25" descr="Clipboard with solid fill">
            <a:extLst>
              <a:ext uri="{FF2B5EF4-FFF2-40B4-BE49-F238E27FC236}">
                <a16:creationId xmlns:a16="http://schemas.microsoft.com/office/drawing/2014/main" id="{CC1056F3-C37C-C5CB-B187-28615378D63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188037" y="880199"/>
            <a:ext cx="685800" cy="685800"/>
          </a:xfrm>
          <a:prstGeom prst="rect">
            <a:avLst/>
          </a:prstGeom>
        </p:spPr>
      </p:pic>
      <p:pic>
        <p:nvPicPr>
          <p:cNvPr id="28" name="Graphic 27" descr="Cheers outline">
            <a:extLst>
              <a:ext uri="{FF2B5EF4-FFF2-40B4-BE49-F238E27FC236}">
                <a16:creationId xmlns:a16="http://schemas.microsoft.com/office/drawing/2014/main" id="{A1CEF5A7-7428-2078-0868-1E8F5E8CA62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345207" y="2848232"/>
            <a:ext cx="601648" cy="601648"/>
          </a:xfrm>
          <a:prstGeom prst="rect">
            <a:avLst/>
          </a:prstGeom>
        </p:spPr>
      </p:pic>
      <p:pic>
        <p:nvPicPr>
          <p:cNvPr id="30" name="Graphic 29" descr="Neighbourhood with solid fill">
            <a:extLst>
              <a:ext uri="{FF2B5EF4-FFF2-40B4-BE49-F238E27FC236}">
                <a16:creationId xmlns:a16="http://schemas.microsoft.com/office/drawing/2014/main" id="{71835C04-10D0-3671-CD71-093E1B734D8F}"/>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4310829" y="2848231"/>
            <a:ext cx="601648" cy="601648"/>
          </a:xfrm>
          <a:prstGeom prst="rect">
            <a:avLst/>
          </a:prstGeom>
        </p:spPr>
      </p:pic>
      <p:pic>
        <p:nvPicPr>
          <p:cNvPr id="34" name="Graphic 33" descr="Remote work with solid fill">
            <a:extLst>
              <a:ext uri="{FF2B5EF4-FFF2-40B4-BE49-F238E27FC236}">
                <a16:creationId xmlns:a16="http://schemas.microsoft.com/office/drawing/2014/main" id="{3FE7597B-BA83-83EC-AA7A-A4442C3A124E}"/>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7188037" y="2809981"/>
            <a:ext cx="685800" cy="685800"/>
          </a:xfrm>
          <a:prstGeom prst="rect">
            <a:avLst/>
          </a:prstGeom>
        </p:spPr>
      </p:pic>
    </p:spTree>
    <p:extLst>
      <p:ext uri="{BB962C8B-B14F-4D97-AF65-F5344CB8AC3E}">
        <p14:creationId xmlns:p14="http://schemas.microsoft.com/office/powerpoint/2010/main" val="2725637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682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0000"/>
            <a:lum/>
          </a:blip>
          <a:srcRect/>
          <a:stretch>
            <a:fillRect t="-9000" b="-9000"/>
          </a:stretch>
        </a:blipFill>
        <a:effectLst/>
      </p:bgPr>
    </p:bg>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2011094D-141C-CC30-D013-598C1F826405}"/>
              </a:ext>
            </a:extLst>
          </p:cNvPr>
          <p:cNvSpPr/>
          <p:nvPr/>
        </p:nvSpPr>
        <p:spPr>
          <a:xfrm>
            <a:off x="-735575" y="1703438"/>
            <a:ext cx="5713155" cy="5387655"/>
          </a:xfrm>
          <a:prstGeom prst="ellipse">
            <a:avLst/>
          </a:prstGeom>
          <a:solidFill>
            <a:schemeClr val="bg2">
              <a:lumMod val="75000"/>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Content Placeholder 1">
            <a:extLst>
              <a:ext uri="{FF2B5EF4-FFF2-40B4-BE49-F238E27FC236}">
                <a16:creationId xmlns:a16="http://schemas.microsoft.com/office/drawing/2014/main" id="{E33F089A-E8AE-988E-8D0C-2B33F626BD0D}"/>
              </a:ext>
            </a:extLst>
          </p:cNvPr>
          <p:cNvSpPr txBox="1">
            <a:spLocks/>
          </p:cNvSpPr>
          <p:nvPr/>
        </p:nvSpPr>
        <p:spPr>
          <a:xfrm>
            <a:off x="248909" y="2476700"/>
            <a:ext cx="4494212" cy="1471613"/>
          </a:xfrm>
          <a:prstGeom prst="rect">
            <a:avLst/>
          </a:prstGeom>
        </p:spPr>
        <p:txBody>
          <a:bodyPr>
            <a:normAutofit fontScale="92500" lnSpcReduction="10000"/>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914400">
              <a:spcBef>
                <a:spcPts val="1000"/>
              </a:spcBef>
              <a:buFont typeface="Arial" panose="020B0604020202020204" pitchFamily="34" charset="0"/>
              <a:buNone/>
              <a:defRPr/>
            </a:pPr>
            <a:r>
              <a:rPr lang="en-US" sz="3900" b="1" dirty="0">
                <a:solidFill>
                  <a:srgbClr val="FFFFFF"/>
                </a:solidFill>
                <a:latin typeface="Arial" panose="020B0604020202020204"/>
                <a:cs typeface="Arial" panose="020B0604020202020204" pitchFamily="34" charset="0"/>
              </a:rPr>
              <a:t>David Woodhead </a:t>
            </a:r>
            <a:r>
              <a:rPr lang="en-US" sz="2600" b="1" dirty="0">
                <a:solidFill>
                  <a:srgbClr val="FFFFFF"/>
                </a:solidFill>
                <a:latin typeface="Arial" panose="020B0604020202020204"/>
                <a:cs typeface="Arial" panose="020B0604020202020204" pitchFamily="34" charset="0"/>
              </a:rPr>
              <a:t>Associate Director of Research, Centre for Mental Health</a:t>
            </a:r>
            <a:endParaRPr lang="en-GB" sz="2600" b="1" dirty="0">
              <a:solidFill>
                <a:srgbClr val="FFFFFF"/>
              </a:solidFill>
              <a:latin typeface="Arial" panose="020B0604020202020204"/>
              <a:ea typeface="Times New Roman" panose="02020603050405020304" pitchFamily="18" charset="0"/>
              <a:cs typeface="Arial" panose="020B0604020202020204" pitchFamily="34" charset="0"/>
            </a:endParaRPr>
          </a:p>
          <a:p>
            <a:endParaRPr lang="en-GB" dirty="0"/>
          </a:p>
        </p:txBody>
      </p:sp>
      <p:sp>
        <p:nvSpPr>
          <p:cNvPr id="5" name="Text Placeholder 2">
            <a:extLst>
              <a:ext uri="{FF2B5EF4-FFF2-40B4-BE49-F238E27FC236}">
                <a16:creationId xmlns:a16="http://schemas.microsoft.com/office/drawing/2014/main" id="{5D63F8D9-B479-51CC-9D81-FA2A680CA5DF}"/>
              </a:ext>
            </a:extLst>
          </p:cNvPr>
          <p:cNvSpPr txBox="1">
            <a:spLocks/>
          </p:cNvSpPr>
          <p:nvPr/>
        </p:nvSpPr>
        <p:spPr>
          <a:xfrm>
            <a:off x="249663" y="3948261"/>
            <a:ext cx="4494213" cy="623888"/>
          </a:xfrm>
          <a:prstGeom prst="rect">
            <a:avLst/>
          </a:prstGeom>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914400">
              <a:spcBef>
                <a:spcPts val="1000"/>
              </a:spcBef>
              <a:buFont typeface="Arial" panose="020B0604020202020204" pitchFamily="34" charset="0"/>
              <a:buNone/>
              <a:defRPr/>
            </a:pPr>
            <a:r>
              <a:rPr lang="en-US" sz="2200" dirty="0">
                <a:solidFill>
                  <a:srgbClr val="FFFFFF"/>
                </a:solidFill>
                <a:latin typeface="Arial" panose="020B0604020202020204"/>
                <a:ea typeface="Times New Roman" panose="02020603050405020304" pitchFamily="18" charset="0"/>
                <a:cs typeface="Arial" panose="020B0604020202020204" pitchFamily="34" charset="0"/>
              </a:rPr>
              <a:t>Evaluation of local mental health alliances</a:t>
            </a:r>
          </a:p>
        </p:txBody>
      </p:sp>
    </p:spTree>
    <p:extLst>
      <p:ext uri="{BB962C8B-B14F-4D97-AF65-F5344CB8AC3E}">
        <p14:creationId xmlns:p14="http://schemas.microsoft.com/office/powerpoint/2010/main" val="10925953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119731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104FE92-4AC1-B4BF-30C1-77F1581EDFE4}"/>
              </a:ext>
            </a:extLst>
          </p:cNvPr>
          <p:cNvSpPr>
            <a:spLocks noGrp="1"/>
          </p:cNvSpPr>
          <p:nvPr>
            <p:ph type="body" sz="quarter" idx="10"/>
          </p:nvPr>
        </p:nvSpPr>
        <p:spPr/>
        <p:txBody>
          <a:bodyPr>
            <a:normAutofit/>
          </a:bodyPr>
          <a:lstStyle/>
          <a:p>
            <a:pPr>
              <a:lnSpc>
                <a:spcPct val="115000"/>
              </a:lnSpc>
              <a:spcAft>
                <a:spcPts val="600"/>
              </a:spcAft>
            </a:pPr>
            <a:endParaRPr lang="en-GB" sz="1350" dirty="0">
              <a:latin typeface="Tahoma" panose="020B0604030504040204" pitchFamily="34" charset="0"/>
              <a:ea typeface="Aptos" panose="020B0004020202020204" pitchFamily="34" charset="0"/>
              <a:cs typeface="Times New Roman" panose="02020603050405020304" pitchFamily="18" charset="0"/>
            </a:endParaRPr>
          </a:p>
          <a:p>
            <a:pPr marL="0" indent="0">
              <a:lnSpc>
                <a:spcPct val="115000"/>
              </a:lnSpc>
              <a:spcAft>
                <a:spcPts val="600"/>
              </a:spcAft>
              <a:buNone/>
            </a:pPr>
            <a:r>
              <a:rPr lang="en-GB" sz="1500" dirty="0">
                <a:latin typeface="Tahoma" panose="020B0604030504040204" pitchFamily="34" charset="0"/>
                <a:ea typeface="Aptos" panose="020B0004020202020204" pitchFamily="34" charset="0"/>
                <a:cs typeface="Times New Roman" panose="02020603050405020304" pitchFamily="18" charset="0"/>
              </a:rPr>
              <a:t>Over the past three years, Centre for Mental Health has conducted a research project, funded by CAF, on the impact and groundbreaking potential of local mental health alliances led by Rethink Mental Illness in Coventry and Warwickshire, North East Lincolnshire, Sheffield, and Tower Hamlets.</a:t>
            </a:r>
            <a:endParaRPr lang="en-GB" sz="1500" dirty="0">
              <a:latin typeface="Aptos" panose="020B0004020202020204" pitchFamily="34" charset="0"/>
              <a:ea typeface="Aptos" panose="020B0004020202020204" pitchFamily="34" charset="0"/>
              <a:cs typeface="Times New Roman" panose="02020603050405020304" pitchFamily="18" charset="0"/>
            </a:endParaRPr>
          </a:p>
        </p:txBody>
      </p:sp>
      <p:sp>
        <p:nvSpPr>
          <p:cNvPr id="3" name="Text Placeholder 2">
            <a:extLst>
              <a:ext uri="{FF2B5EF4-FFF2-40B4-BE49-F238E27FC236}">
                <a16:creationId xmlns:a16="http://schemas.microsoft.com/office/drawing/2014/main" id="{36C51B00-9E73-9B97-E7DB-E956765E3E87}"/>
              </a:ext>
            </a:extLst>
          </p:cNvPr>
          <p:cNvSpPr>
            <a:spLocks noGrp="1"/>
          </p:cNvSpPr>
          <p:nvPr>
            <p:ph type="body" sz="quarter" idx="12"/>
          </p:nvPr>
        </p:nvSpPr>
        <p:spPr/>
        <p:txBody>
          <a:bodyPr>
            <a:normAutofit fontScale="92500" lnSpcReduction="20000"/>
          </a:bodyPr>
          <a:lstStyle/>
          <a:p>
            <a:r>
              <a:rPr lang="en-GB" dirty="0"/>
              <a:t>THE RESEARCH </a:t>
            </a:r>
          </a:p>
        </p:txBody>
      </p:sp>
    </p:spTree>
    <p:extLst>
      <p:ext uri="{BB962C8B-B14F-4D97-AF65-F5344CB8AC3E}">
        <p14:creationId xmlns:p14="http://schemas.microsoft.com/office/powerpoint/2010/main" val="42458407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80A6C6B-853E-E470-D1FB-07BEBA219DF7}"/>
              </a:ext>
            </a:extLst>
          </p:cNvPr>
          <p:cNvSpPr>
            <a:spLocks noGrp="1"/>
          </p:cNvSpPr>
          <p:nvPr>
            <p:ph type="body" sz="quarter" idx="10"/>
          </p:nvPr>
        </p:nvSpPr>
        <p:spPr>
          <a:xfrm>
            <a:off x="4850607" y="1240972"/>
            <a:ext cx="4064794" cy="2939143"/>
          </a:xfrm>
        </p:spPr>
        <p:txBody>
          <a:bodyPr>
            <a:normAutofit fontScale="55000" lnSpcReduction="20000"/>
          </a:bodyPr>
          <a:lstStyle/>
          <a:p>
            <a:pPr marL="0" indent="0">
              <a:lnSpc>
                <a:spcPct val="170000"/>
              </a:lnSpc>
              <a:buNone/>
            </a:pPr>
            <a:r>
              <a:rPr lang="en-GB" sz="2400" dirty="0">
                <a:latin typeface="Tahoma" panose="020B0604030504040204" pitchFamily="34" charset="0"/>
                <a:ea typeface="Aptos" panose="020B0004020202020204" pitchFamily="34" charset="0"/>
                <a:cs typeface="Times New Roman" panose="02020603050405020304" pitchFamily="18" charset="0"/>
              </a:rPr>
              <a:t>Mental Health Alliances are collaborative efforts among various local stakeholders – such as VCSE organisations, commissioners and providers of health and social care, and experts by experience – to provide support for people severely affected by poor mental health. These alliances work toward destigmatising mental illness, improving access to support and treatment, and encouraging innovation.</a:t>
            </a:r>
            <a:endParaRPr lang="en-GB" sz="2400" dirty="0">
              <a:latin typeface="Aptos" panose="020B0004020202020204" pitchFamily="34" charset="0"/>
              <a:ea typeface="Aptos" panose="020B0004020202020204" pitchFamily="34" charset="0"/>
              <a:cs typeface="Times New Roman" panose="02020603050405020304" pitchFamily="18" charset="0"/>
            </a:endParaRPr>
          </a:p>
          <a:p>
            <a:endParaRPr lang="en-GB" dirty="0"/>
          </a:p>
        </p:txBody>
      </p:sp>
      <p:sp>
        <p:nvSpPr>
          <p:cNvPr id="3" name="Text Placeholder 2">
            <a:extLst>
              <a:ext uri="{FF2B5EF4-FFF2-40B4-BE49-F238E27FC236}">
                <a16:creationId xmlns:a16="http://schemas.microsoft.com/office/drawing/2014/main" id="{1E8EF5E1-48DD-34B9-6033-486280A00B3C}"/>
              </a:ext>
            </a:extLst>
          </p:cNvPr>
          <p:cNvSpPr>
            <a:spLocks noGrp="1"/>
          </p:cNvSpPr>
          <p:nvPr>
            <p:ph type="body" sz="quarter" idx="12"/>
          </p:nvPr>
        </p:nvSpPr>
        <p:spPr>
          <a:xfrm>
            <a:off x="595993" y="2127950"/>
            <a:ext cx="2849336" cy="533607"/>
          </a:xfrm>
        </p:spPr>
        <p:txBody>
          <a:bodyPr>
            <a:normAutofit fontScale="70000" lnSpcReduction="20000"/>
          </a:bodyPr>
          <a:lstStyle/>
          <a:p>
            <a:r>
              <a:rPr lang="en-GB" dirty="0"/>
              <a:t>Mental Health Alliances </a:t>
            </a:r>
          </a:p>
        </p:txBody>
      </p:sp>
    </p:spTree>
    <p:extLst>
      <p:ext uri="{BB962C8B-B14F-4D97-AF65-F5344CB8AC3E}">
        <p14:creationId xmlns:p14="http://schemas.microsoft.com/office/powerpoint/2010/main" val="42888140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0000"/>
            <a:lum/>
          </a:blip>
          <a:srcRect/>
          <a:stretch>
            <a:fillRect t="-9000" b="-9000"/>
          </a:stretch>
        </a:blipFill>
        <a:effectLst/>
      </p:bgPr>
    </p:bg>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2011094D-141C-CC30-D013-598C1F826405}"/>
              </a:ext>
            </a:extLst>
          </p:cNvPr>
          <p:cNvSpPr/>
          <p:nvPr/>
        </p:nvSpPr>
        <p:spPr>
          <a:xfrm>
            <a:off x="-571500" y="1200150"/>
            <a:ext cx="4893469" cy="4714875"/>
          </a:xfrm>
          <a:prstGeom prst="ellipse">
            <a:avLst/>
          </a:prstGeom>
          <a:solidFill>
            <a:schemeClr val="accent4">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Content Placeholder 1">
            <a:extLst>
              <a:ext uri="{FF2B5EF4-FFF2-40B4-BE49-F238E27FC236}">
                <a16:creationId xmlns:a16="http://schemas.microsoft.com/office/drawing/2014/main" id="{8ED10E57-4910-4C21-E622-223CABDF3385}"/>
              </a:ext>
            </a:extLst>
          </p:cNvPr>
          <p:cNvSpPr txBox="1">
            <a:spLocks/>
          </p:cNvSpPr>
          <p:nvPr/>
        </p:nvSpPr>
        <p:spPr>
          <a:xfrm>
            <a:off x="157958" y="2131938"/>
            <a:ext cx="4006849" cy="1471613"/>
          </a:xfrm>
          <a:prstGeom prst="rect">
            <a:avLst/>
          </a:prstGeom>
        </p:spPr>
        <p:txBody>
          <a:bodyP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3600" b="1" dirty="0">
                <a:solidFill>
                  <a:schemeClr val="bg1"/>
                </a:solidFill>
                <a:latin typeface="Arial" panose="020B0604020202020204" pitchFamily="34" charset="0"/>
                <a:cs typeface="Arial" panose="020B0604020202020204" pitchFamily="34" charset="0"/>
              </a:rPr>
              <a:t>Brian Dow</a:t>
            </a:r>
            <a:r>
              <a:rPr lang="en-US" sz="3600" dirty="0">
                <a:solidFill>
                  <a:schemeClr val="bg1"/>
                </a:solidFill>
                <a:latin typeface="Arial" panose="020B0604020202020204" pitchFamily="34" charset="0"/>
                <a:cs typeface="Arial" panose="020B0604020202020204" pitchFamily="34" charset="0"/>
              </a:rPr>
              <a:t> </a:t>
            </a:r>
            <a:br>
              <a:rPr lang="en-US" sz="3600" dirty="0">
                <a:solidFill>
                  <a:schemeClr val="bg1"/>
                </a:solidFill>
                <a:latin typeface="Arial" panose="020B0604020202020204" pitchFamily="34" charset="0"/>
                <a:cs typeface="Arial" panose="020B0604020202020204" pitchFamily="34" charset="0"/>
              </a:rPr>
            </a:br>
            <a:r>
              <a:rPr lang="en-US" sz="2400" b="1" dirty="0">
                <a:solidFill>
                  <a:schemeClr val="bg1"/>
                </a:solidFill>
                <a:latin typeface="Arial" panose="020B0604020202020204" pitchFamily="34" charset="0"/>
                <a:cs typeface="Arial" panose="020B0604020202020204" pitchFamily="34" charset="0"/>
              </a:rPr>
              <a:t>Deputy Chief Executive, Rethink Mental Illness</a:t>
            </a:r>
            <a:endParaRPr lang="en-GB" sz="2400" b="1" dirty="0">
              <a:solidFill>
                <a:schemeClr val="bg1"/>
              </a:solidFill>
              <a:latin typeface="Arial" panose="020B0604020202020204" pitchFamily="34" charset="0"/>
              <a:ea typeface="Times New Roman" panose="02020603050405020304" pitchFamily="18" charset="0"/>
              <a:cs typeface="Arial" panose="020B0604020202020204" pitchFamily="34" charset="0"/>
            </a:endParaRPr>
          </a:p>
          <a:p>
            <a:endParaRPr lang="en-GB" dirty="0"/>
          </a:p>
        </p:txBody>
      </p:sp>
      <p:sp>
        <p:nvSpPr>
          <p:cNvPr id="8" name="TextBox 7">
            <a:extLst>
              <a:ext uri="{FF2B5EF4-FFF2-40B4-BE49-F238E27FC236}">
                <a16:creationId xmlns:a16="http://schemas.microsoft.com/office/drawing/2014/main" id="{3336C8C3-0902-7D99-B0EA-FC0021F076B1}"/>
              </a:ext>
            </a:extLst>
          </p:cNvPr>
          <p:cNvSpPr txBox="1"/>
          <p:nvPr/>
        </p:nvSpPr>
        <p:spPr>
          <a:xfrm>
            <a:off x="157958" y="3586159"/>
            <a:ext cx="2899567" cy="461665"/>
          </a:xfrm>
          <a:prstGeom prst="rect">
            <a:avLst/>
          </a:prstGeom>
          <a:noFill/>
        </p:spPr>
        <p:txBody>
          <a:bodyPr wrap="square">
            <a:spAutoFit/>
          </a:bodyPr>
          <a:lstStyle/>
          <a:p>
            <a:r>
              <a:rPr lang="en-US" sz="2400" dirty="0">
                <a:solidFill>
                  <a:schemeClr val="bg1"/>
                </a:solidFill>
                <a:latin typeface="Arial" panose="020B0604020202020204" pitchFamily="34" charset="0"/>
                <a:cs typeface="Arial" panose="020B0604020202020204" pitchFamily="34" charset="0"/>
              </a:rPr>
              <a:t>Webinar Chair</a:t>
            </a:r>
            <a:endParaRPr lang="en-GB" sz="2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201389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C546782-693A-1E04-D977-3866A1030F54}"/>
              </a:ext>
            </a:extLst>
          </p:cNvPr>
          <p:cNvSpPr>
            <a:spLocks noGrp="1"/>
          </p:cNvSpPr>
          <p:nvPr>
            <p:ph type="body" sz="quarter" idx="10"/>
          </p:nvPr>
        </p:nvSpPr>
        <p:spPr/>
        <p:txBody>
          <a:bodyPr/>
          <a:lstStyle/>
          <a:p>
            <a:pPr marL="0" indent="0">
              <a:lnSpc>
                <a:spcPct val="115000"/>
              </a:lnSpc>
              <a:spcAft>
                <a:spcPts val="600"/>
              </a:spcAft>
              <a:buNone/>
            </a:pPr>
            <a:r>
              <a:rPr lang="en-GB" sz="1425" dirty="0">
                <a:ea typeface="Times New Roman" panose="02020603050405020304" pitchFamily="18" charset="0"/>
                <a:cs typeface="Times New Roman" panose="02020603050405020304" pitchFamily="18" charset="0"/>
              </a:rPr>
              <a:t>The evaluation questions focused on:</a:t>
            </a:r>
            <a:endParaRPr lang="en-GB" sz="1425" dirty="0">
              <a:ea typeface="Aptos" panose="020B0004020202020204" pitchFamily="34" charset="0"/>
              <a:cs typeface="Times New Roman" panose="02020603050405020304" pitchFamily="18" charset="0"/>
            </a:endParaRPr>
          </a:p>
          <a:p>
            <a:pPr>
              <a:lnSpc>
                <a:spcPct val="115000"/>
              </a:lnSpc>
              <a:buFont typeface="Tahoma" panose="020B0604030504040204" pitchFamily="34" charset="0"/>
              <a:buChar char="-"/>
            </a:pPr>
            <a:r>
              <a:rPr lang="en-GB" sz="1425" dirty="0">
                <a:ea typeface="Times New Roman" panose="02020603050405020304" pitchFamily="18" charset="0"/>
                <a:cs typeface="Times New Roman" panose="02020603050405020304" pitchFamily="18" charset="0"/>
              </a:rPr>
              <a:t>How mental health alliances are formed and governed</a:t>
            </a:r>
          </a:p>
          <a:p>
            <a:pPr>
              <a:lnSpc>
                <a:spcPct val="115000"/>
              </a:lnSpc>
              <a:buFont typeface="Tahoma" panose="020B0604030504040204" pitchFamily="34" charset="0"/>
              <a:buChar char="-"/>
            </a:pPr>
            <a:r>
              <a:rPr lang="en-GB" sz="1425" dirty="0">
                <a:ea typeface="Times New Roman" panose="02020603050405020304" pitchFamily="18" charset="0"/>
                <a:cs typeface="Times New Roman" panose="02020603050405020304" pitchFamily="18" charset="0"/>
              </a:rPr>
              <a:t>The benefits and challenges of VCSE organisations and experts by experience</a:t>
            </a:r>
          </a:p>
          <a:p>
            <a:pPr>
              <a:lnSpc>
                <a:spcPct val="115000"/>
              </a:lnSpc>
              <a:buFont typeface="Tahoma" panose="020B0604030504040204" pitchFamily="34" charset="0"/>
              <a:buChar char="-"/>
            </a:pPr>
            <a:r>
              <a:rPr lang="en-GB" sz="1425" dirty="0">
                <a:ea typeface="Times New Roman" panose="02020603050405020304" pitchFamily="18" charset="0"/>
                <a:cs typeface="Times New Roman" panose="02020603050405020304" pitchFamily="18" charset="0"/>
              </a:rPr>
              <a:t>The influence of mental health alliances on the provision and quality of mental health services and support</a:t>
            </a:r>
          </a:p>
          <a:p>
            <a:pPr>
              <a:lnSpc>
                <a:spcPct val="115000"/>
              </a:lnSpc>
              <a:buFont typeface="Tahoma" panose="020B0604030504040204" pitchFamily="34" charset="0"/>
              <a:buChar char="-"/>
            </a:pPr>
            <a:r>
              <a:rPr lang="en-GB" sz="1425" dirty="0">
                <a:ea typeface="Times New Roman" panose="02020603050405020304" pitchFamily="18" charset="0"/>
                <a:cs typeface="Times New Roman" panose="02020603050405020304" pitchFamily="18" charset="0"/>
              </a:rPr>
              <a:t>Commonalities and differences between alliances</a:t>
            </a:r>
          </a:p>
          <a:p>
            <a:pPr>
              <a:lnSpc>
                <a:spcPct val="115000"/>
              </a:lnSpc>
              <a:spcAft>
                <a:spcPts val="600"/>
              </a:spcAft>
              <a:buFont typeface="Tahoma" panose="020B0604030504040204" pitchFamily="34" charset="0"/>
              <a:buChar char="-"/>
            </a:pPr>
            <a:r>
              <a:rPr lang="en-GB" sz="1425" dirty="0">
                <a:ea typeface="Times New Roman" panose="02020603050405020304" pitchFamily="18" charset="0"/>
                <a:cs typeface="Times New Roman" panose="02020603050405020304" pitchFamily="18" charset="0"/>
              </a:rPr>
              <a:t>Key lessons and recommendations for developing and supporting mental health alliances in other localities and regions in the future.</a:t>
            </a:r>
            <a:endParaRPr lang="en-GB" sz="1425" dirty="0">
              <a:ea typeface="Aptos" panose="020B0004020202020204" pitchFamily="34" charset="0"/>
              <a:cs typeface="Times New Roman" panose="02020603050405020304" pitchFamily="18" charset="0"/>
            </a:endParaRPr>
          </a:p>
          <a:p>
            <a:endParaRPr lang="en-GB" dirty="0"/>
          </a:p>
        </p:txBody>
      </p:sp>
      <p:sp>
        <p:nvSpPr>
          <p:cNvPr id="3" name="Text Placeholder 2">
            <a:extLst>
              <a:ext uri="{FF2B5EF4-FFF2-40B4-BE49-F238E27FC236}">
                <a16:creationId xmlns:a16="http://schemas.microsoft.com/office/drawing/2014/main" id="{39576097-DC55-E71F-C50E-6DFA68E6A5F8}"/>
              </a:ext>
            </a:extLst>
          </p:cNvPr>
          <p:cNvSpPr>
            <a:spLocks noGrp="1"/>
          </p:cNvSpPr>
          <p:nvPr>
            <p:ph type="body" sz="quarter" idx="12"/>
          </p:nvPr>
        </p:nvSpPr>
        <p:spPr/>
        <p:txBody>
          <a:bodyPr/>
          <a:lstStyle/>
          <a:p>
            <a:r>
              <a:rPr lang="en-GB" dirty="0"/>
              <a:t>OUR FOCUS</a:t>
            </a:r>
          </a:p>
        </p:txBody>
      </p:sp>
    </p:spTree>
    <p:extLst>
      <p:ext uri="{BB962C8B-B14F-4D97-AF65-F5344CB8AC3E}">
        <p14:creationId xmlns:p14="http://schemas.microsoft.com/office/powerpoint/2010/main" val="17524960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8F4F90D-4A56-4644-938F-56F9B18B1BB1}"/>
              </a:ext>
            </a:extLst>
          </p:cNvPr>
          <p:cNvSpPr>
            <a:spLocks noGrp="1"/>
          </p:cNvSpPr>
          <p:nvPr>
            <p:ph type="body" sz="quarter" idx="10"/>
          </p:nvPr>
        </p:nvSpPr>
        <p:spPr>
          <a:xfrm>
            <a:off x="4850607" y="1379765"/>
            <a:ext cx="4064794" cy="2808513"/>
          </a:xfrm>
        </p:spPr>
        <p:txBody>
          <a:bodyPr>
            <a:noAutofit/>
          </a:bodyPr>
          <a:lstStyle/>
          <a:p>
            <a:r>
              <a:rPr lang="en-GB" sz="1425" dirty="0"/>
              <a:t>An in depth literature review of peer reviewed and grey literature, policy documents</a:t>
            </a:r>
          </a:p>
          <a:p>
            <a:r>
              <a:rPr lang="en-GB" sz="1425" dirty="0"/>
              <a:t>Over three years – initiation, implementation and delivery - we spoke in depth, on several occasions, one to one and in groups, to colleagues from Rethink (n=8) in each of the sites, also to local stakeholders, including experts by experience (n = 38)</a:t>
            </a:r>
          </a:p>
          <a:p>
            <a:r>
              <a:rPr lang="en-GB" sz="1425" dirty="0"/>
              <a:t>In the final months, a questionnaire was distributed to local stakeholders including experts by experience (n = 70)</a:t>
            </a:r>
          </a:p>
          <a:p>
            <a:r>
              <a:rPr lang="en-GB" sz="1425" dirty="0"/>
              <a:t>In depth case studies were developed – drawing on a range of data sources and insights </a:t>
            </a:r>
          </a:p>
        </p:txBody>
      </p:sp>
      <p:sp>
        <p:nvSpPr>
          <p:cNvPr id="3" name="Text Placeholder 2">
            <a:extLst>
              <a:ext uri="{FF2B5EF4-FFF2-40B4-BE49-F238E27FC236}">
                <a16:creationId xmlns:a16="http://schemas.microsoft.com/office/drawing/2014/main" id="{7356F984-205B-9689-83B5-95D31534D407}"/>
              </a:ext>
            </a:extLst>
          </p:cNvPr>
          <p:cNvSpPr>
            <a:spLocks noGrp="1"/>
          </p:cNvSpPr>
          <p:nvPr>
            <p:ph type="body" sz="quarter" idx="12"/>
          </p:nvPr>
        </p:nvSpPr>
        <p:spPr>
          <a:xfrm>
            <a:off x="465364" y="2127950"/>
            <a:ext cx="3151414" cy="615250"/>
          </a:xfrm>
        </p:spPr>
        <p:txBody>
          <a:bodyPr>
            <a:normAutofit fontScale="77500" lnSpcReduction="20000"/>
          </a:bodyPr>
          <a:lstStyle/>
          <a:p>
            <a:r>
              <a:rPr lang="en-GB" dirty="0"/>
              <a:t>How we did the research </a:t>
            </a:r>
          </a:p>
        </p:txBody>
      </p:sp>
    </p:spTree>
    <p:extLst>
      <p:ext uri="{BB962C8B-B14F-4D97-AF65-F5344CB8AC3E}">
        <p14:creationId xmlns:p14="http://schemas.microsoft.com/office/powerpoint/2010/main" val="24397884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7524793-5214-33DD-4742-71EBD65FA5F4}"/>
              </a:ext>
            </a:extLst>
          </p:cNvPr>
          <p:cNvSpPr>
            <a:spLocks noGrp="1"/>
          </p:cNvSpPr>
          <p:nvPr>
            <p:ph type="body" sz="quarter" idx="10"/>
          </p:nvPr>
        </p:nvSpPr>
        <p:spPr/>
        <p:txBody>
          <a:bodyPr>
            <a:normAutofit lnSpcReduction="10000"/>
          </a:bodyPr>
          <a:lstStyle/>
          <a:p>
            <a:pPr>
              <a:lnSpc>
                <a:spcPct val="115000"/>
              </a:lnSpc>
              <a:spcAft>
                <a:spcPts val="600"/>
              </a:spcAft>
            </a:pPr>
            <a:r>
              <a:rPr lang="en-GB" sz="1350" dirty="0">
                <a:latin typeface="Tahoma" panose="020B0604030504040204" pitchFamily="34" charset="0"/>
                <a:ea typeface="Aptos" panose="020B0004020202020204" pitchFamily="34" charset="0"/>
                <a:cs typeface="Times New Roman" panose="02020603050405020304" pitchFamily="18" charset="0"/>
              </a:rPr>
              <a:t>The research demonstrates that mental health alliances are essential for enhancing the quality and availability of mental health services and support. </a:t>
            </a:r>
          </a:p>
          <a:p>
            <a:pPr>
              <a:lnSpc>
                <a:spcPct val="115000"/>
              </a:lnSpc>
              <a:spcAft>
                <a:spcPts val="600"/>
              </a:spcAft>
            </a:pPr>
            <a:r>
              <a:rPr lang="en-GB" sz="1350" dirty="0">
                <a:latin typeface="Tahoma" panose="020B0604030504040204" pitchFamily="34" charset="0"/>
                <a:ea typeface="Aptos" panose="020B0004020202020204" pitchFamily="34" charset="0"/>
                <a:cs typeface="Times New Roman" panose="02020603050405020304" pitchFamily="18" charset="0"/>
              </a:rPr>
              <a:t>In each of the four sites we studied, the alliances have had significant impact on their local systems, from which many insights about cross-sector collaboration have emerged. </a:t>
            </a:r>
          </a:p>
          <a:p>
            <a:pPr>
              <a:lnSpc>
                <a:spcPct val="115000"/>
              </a:lnSpc>
              <a:spcAft>
                <a:spcPts val="600"/>
              </a:spcAft>
            </a:pPr>
            <a:r>
              <a:rPr lang="en-GB" sz="1350" dirty="0">
                <a:latin typeface="Tahoma" panose="020B0604030504040204" pitchFamily="34" charset="0"/>
                <a:ea typeface="Aptos" panose="020B0004020202020204" pitchFamily="34" charset="0"/>
                <a:cs typeface="Times New Roman" panose="02020603050405020304" pitchFamily="18" charset="0"/>
              </a:rPr>
              <a:t>Understandably, as the programme draws to a close, there is a fear that the systems will fall back into old patterns of working. Sustainable funding to build on what has already been achieved is welcome.</a:t>
            </a:r>
            <a:endParaRPr lang="en-GB" sz="1350" dirty="0">
              <a:latin typeface="Aptos" panose="020B0004020202020204" pitchFamily="34" charset="0"/>
              <a:ea typeface="Aptos" panose="020B0004020202020204" pitchFamily="34" charset="0"/>
              <a:cs typeface="Times New Roman" panose="02020603050405020304" pitchFamily="18" charset="0"/>
            </a:endParaRPr>
          </a:p>
        </p:txBody>
      </p:sp>
      <p:sp>
        <p:nvSpPr>
          <p:cNvPr id="3" name="Text Placeholder 2">
            <a:extLst>
              <a:ext uri="{FF2B5EF4-FFF2-40B4-BE49-F238E27FC236}">
                <a16:creationId xmlns:a16="http://schemas.microsoft.com/office/drawing/2014/main" id="{22A642FA-4C15-F7F9-2FD8-3C9EBC67BC15}"/>
              </a:ext>
            </a:extLst>
          </p:cNvPr>
          <p:cNvSpPr>
            <a:spLocks noGrp="1"/>
          </p:cNvSpPr>
          <p:nvPr>
            <p:ph type="body" sz="quarter" idx="12"/>
          </p:nvPr>
        </p:nvSpPr>
        <p:spPr/>
        <p:txBody>
          <a:bodyPr>
            <a:normAutofit fontScale="92500" lnSpcReduction="20000"/>
          </a:bodyPr>
          <a:lstStyle/>
          <a:p>
            <a:r>
              <a:rPr lang="en-GB" dirty="0"/>
              <a:t>IN SUMMARY</a:t>
            </a:r>
          </a:p>
        </p:txBody>
      </p:sp>
    </p:spTree>
    <p:extLst>
      <p:ext uri="{BB962C8B-B14F-4D97-AF65-F5344CB8AC3E}">
        <p14:creationId xmlns:p14="http://schemas.microsoft.com/office/powerpoint/2010/main" val="37351120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FAAB3DA-ABFB-78BF-ECFC-17CBF61C1C7B}"/>
              </a:ext>
            </a:extLst>
          </p:cNvPr>
          <p:cNvSpPr>
            <a:spLocks noGrp="1"/>
          </p:cNvSpPr>
          <p:nvPr>
            <p:ph type="body" sz="quarter" idx="10"/>
          </p:nvPr>
        </p:nvSpPr>
        <p:spPr/>
        <p:txBody>
          <a:bodyPr>
            <a:normAutofit fontScale="85000" lnSpcReduction="20000"/>
          </a:bodyPr>
          <a:lstStyle/>
          <a:p>
            <a:pPr>
              <a:lnSpc>
                <a:spcPct val="115000"/>
              </a:lnSpc>
              <a:spcAft>
                <a:spcPts val="600"/>
              </a:spcAft>
              <a:buFont typeface="Symbol" panose="05050102010706020507" pitchFamily="18" charset="2"/>
              <a:buChar char=""/>
            </a:pPr>
            <a:r>
              <a:rPr lang="en-GB" dirty="0">
                <a:latin typeface="Tahoma" panose="020B0604030504040204" pitchFamily="34" charset="0"/>
                <a:ea typeface="Aptos" panose="020B0004020202020204" pitchFamily="34" charset="0"/>
                <a:cs typeface="Times New Roman" panose="02020603050405020304" pitchFamily="18" charset="0"/>
              </a:rPr>
              <a:t>Responding to local context was crucial. For example, the VCSE sector faces multiple challenges, such as strong dynamics between providers, financial constraints, and lack of coordination with other providers. </a:t>
            </a:r>
          </a:p>
          <a:p>
            <a:pPr>
              <a:lnSpc>
                <a:spcPct val="115000"/>
              </a:lnSpc>
              <a:spcAft>
                <a:spcPts val="600"/>
              </a:spcAft>
              <a:buFont typeface="Symbol" panose="05050102010706020507" pitchFamily="18" charset="2"/>
              <a:buChar char=""/>
            </a:pPr>
            <a:r>
              <a:rPr lang="en-GB" dirty="0">
                <a:latin typeface="Tahoma" panose="020B0604030504040204" pitchFamily="34" charset="0"/>
                <a:ea typeface="Aptos" panose="020B0004020202020204" pitchFamily="34" charset="0"/>
                <a:cs typeface="Times New Roman" panose="02020603050405020304" pitchFamily="18" charset="0"/>
              </a:rPr>
              <a:t>Clear and regular communication was essential in building trust and creating the conditions in which collaboration between VCSE sector organisations, experts by experience and other stakeholders could come to fruition. </a:t>
            </a:r>
            <a:endParaRPr lang="en-GB" dirty="0">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600"/>
              </a:spcAft>
              <a:buFont typeface="Symbol" panose="05050102010706020507" pitchFamily="18" charset="2"/>
              <a:buChar char=""/>
            </a:pPr>
            <a:r>
              <a:rPr lang="en-GB" dirty="0">
                <a:latin typeface="Tahoma" panose="020B0604030504040204" pitchFamily="34" charset="0"/>
                <a:ea typeface="Aptos" panose="020B0004020202020204" pitchFamily="34" charset="0"/>
                <a:cs typeface="Times New Roman" panose="02020603050405020304" pitchFamily="18" charset="0"/>
              </a:rPr>
              <a:t>Initiating an alliance and maintaining momentum could be challenging, but clear assurances about the alliance's purpose helped keep focus and commitment.</a:t>
            </a:r>
            <a:endParaRPr lang="en-GB" dirty="0">
              <a:latin typeface="Aptos" panose="020B0004020202020204" pitchFamily="34" charset="0"/>
              <a:ea typeface="Aptos" panose="020B0004020202020204" pitchFamily="34" charset="0"/>
              <a:cs typeface="Times New Roman" panose="02020603050405020304" pitchFamily="18" charset="0"/>
            </a:endParaRPr>
          </a:p>
        </p:txBody>
      </p:sp>
      <p:sp>
        <p:nvSpPr>
          <p:cNvPr id="3" name="Text Placeholder 2">
            <a:extLst>
              <a:ext uri="{FF2B5EF4-FFF2-40B4-BE49-F238E27FC236}">
                <a16:creationId xmlns:a16="http://schemas.microsoft.com/office/drawing/2014/main" id="{43B924A5-E07B-BC57-2919-246995F715B5}"/>
              </a:ext>
            </a:extLst>
          </p:cNvPr>
          <p:cNvSpPr>
            <a:spLocks noGrp="1"/>
          </p:cNvSpPr>
          <p:nvPr>
            <p:ph type="body" sz="quarter" idx="12"/>
          </p:nvPr>
        </p:nvSpPr>
        <p:spPr/>
        <p:txBody>
          <a:bodyPr>
            <a:normAutofit fontScale="92500" lnSpcReduction="20000"/>
          </a:bodyPr>
          <a:lstStyle/>
          <a:p>
            <a:r>
              <a:rPr lang="en-GB" dirty="0"/>
              <a:t>KEY FINDINGS</a:t>
            </a:r>
          </a:p>
        </p:txBody>
      </p:sp>
    </p:spTree>
    <p:extLst>
      <p:ext uri="{BB962C8B-B14F-4D97-AF65-F5344CB8AC3E}">
        <p14:creationId xmlns:p14="http://schemas.microsoft.com/office/powerpoint/2010/main" val="7622701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64805A2-5F42-6B13-BA22-69E6ED4AE4E8}"/>
              </a:ext>
            </a:extLst>
          </p:cNvPr>
          <p:cNvSpPr>
            <a:spLocks noGrp="1"/>
          </p:cNvSpPr>
          <p:nvPr>
            <p:ph type="body" sz="quarter" idx="10"/>
          </p:nvPr>
        </p:nvSpPr>
        <p:spPr/>
        <p:txBody>
          <a:bodyPr>
            <a:normAutofit/>
          </a:bodyPr>
          <a:lstStyle/>
          <a:p>
            <a:pPr>
              <a:lnSpc>
                <a:spcPct val="115000"/>
              </a:lnSpc>
              <a:spcAft>
                <a:spcPts val="600"/>
              </a:spcAft>
              <a:buFont typeface="Symbol" panose="05050102010706020507" pitchFamily="18" charset="2"/>
              <a:buChar char=""/>
            </a:pPr>
            <a:r>
              <a:rPr lang="en-GB" sz="1500" dirty="0">
                <a:ea typeface="Aptos" panose="020B0004020202020204" pitchFamily="34" charset="0"/>
                <a:cs typeface="Times New Roman" panose="02020603050405020304" pitchFamily="18" charset="0"/>
              </a:rPr>
              <a:t>Trust was paramount for the success of the alliances and was the bedrock for meaningful collaboration. </a:t>
            </a:r>
          </a:p>
          <a:p>
            <a:pPr>
              <a:lnSpc>
                <a:spcPct val="100000"/>
              </a:lnSpc>
              <a:spcAft>
                <a:spcPts val="600"/>
              </a:spcAft>
              <a:buFont typeface="Symbol" panose="05050102010706020507" pitchFamily="18" charset="2"/>
              <a:buChar char=""/>
            </a:pPr>
            <a:r>
              <a:rPr lang="en-GB" sz="1500" dirty="0">
                <a:ea typeface="Aptos" panose="020B0004020202020204" pitchFamily="34" charset="0"/>
                <a:cs typeface="Times New Roman" panose="02020603050405020304" pitchFamily="18" charset="0"/>
              </a:rPr>
              <a:t>Taking enough time to build effective alliances – despite the urgency of the task and impatience to be effective – was crucial. Defining their focus in relation to service delivery was important and allowed for clarity about purpose and commitment. </a:t>
            </a:r>
          </a:p>
          <a:p>
            <a:pPr>
              <a:lnSpc>
                <a:spcPct val="115000"/>
              </a:lnSpc>
              <a:spcAft>
                <a:spcPts val="600"/>
              </a:spcAft>
              <a:buFont typeface="Symbol" panose="05050102010706020507" pitchFamily="18" charset="2"/>
              <a:buChar char=""/>
            </a:pPr>
            <a:r>
              <a:rPr lang="en-GB" sz="1500" dirty="0">
                <a:ea typeface="Aptos" panose="020B0004020202020204" pitchFamily="34" charset="0"/>
                <a:cs typeface="Times New Roman" panose="02020603050405020304" pitchFamily="18" charset="0"/>
              </a:rPr>
              <a:t>Coproduction with experts by experience was challenging but essential. Community engagement and open-door policies were key as they connected people and improved communication between services. </a:t>
            </a:r>
            <a:endParaRPr lang="en-GB" sz="1500" dirty="0"/>
          </a:p>
        </p:txBody>
      </p:sp>
      <p:sp>
        <p:nvSpPr>
          <p:cNvPr id="3" name="Text Placeholder 2">
            <a:extLst>
              <a:ext uri="{FF2B5EF4-FFF2-40B4-BE49-F238E27FC236}">
                <a16:creationId xmlns:a16="http://schemas.microsoft.com/office/drawing/2014/main" id="{6781D5D7-8310-086A-DD66-75416ED0185D}"/>
              </a:ext>
            </a:extLst>
          </p:cNvPr>
          <p:cNvSpPr>
            <a:spLocks noGrp="1"/>
          </p:cNvSpPr>
          <p:nvPr>
            <p:ph type="body" sz="quarter" idx="12"/>
          </p:nvPr>
        </p:nvSpPr>
        <p:spPr/>
        <p:txBody>
          <a:bodyPr>
            <a:normAutofit fontScale="92500" lnSpcReduction="20000"/>
          </a:bodyPr>
          <a:lstStyle/>
          <a:p>
            <a:r>
              <a:rPr lang="en-GB" dirty="0"/>
              <a:t>KEY FINDINGS</a:t>
            </a:r>
          </a:p>
        </p:txBody>
      </p:sp>
    </p:spTree>
    <p:extLst>
      <p:ext uri="{BB962C8B-B14F-4D97-AF65-F5344CB8AC3E}">
        <p14:creationId xmlns:p14="http://schemas.microsoft.com/office/powerpoint/2010/main" val="4809524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C7DF8EE-2707-150A-20D6-7447C84D6AFC}"/>
              </a:ext>
            </a:extLst>
          </p:cNvPr>
          <p:cNvSpPr>
            <a:spLocks noGrp="1"/>
          </p:cNvSpPr>
          <p:nvPr>
            <p:ph type="body" sz="quarter" idx="10"/>
          </p:nvPr>
        </p:nvSpPr>
        <p:spPr/>
        <p:txBody>
          <a:bodyPr>
            <a:normAutofit fontScale="92500" lnSpcReduction="20000"/>
          </a:bodyPr>
          <a:lstStyle/>
          <a:p>
            <a:pPr>
              <a:lnSpc>
                <a:spcPct val="115000"/>
              </a:lnSpc>
              <a:spcAft>
                <a:spcPts val="600"/>
              </a:spcAft>
              <a:buFont typeface="Symbol" panose="05050102010706020507" pitchFamily="18" charset="2"/>
              <a:buChar char=""/>
            </a:pPr>
            <a:r>
              <a:rPr lang="en-GB" sz="1575" dirty="0">
                <a:ea typeface="Aptos" panose="020B0004020202020204" pitchFamily="34" charset="0"/>
                <a:cs typeface="Times New Roman" panose="02020603050405020304" pitchFamily="18" charset="0"/>
              </a:rPr>
              <a:t>Alliances were able to effectively tackle broader issues such as eurocentrism and racism in mental health interventions, and help improve mental health outcomes and experiences for people from minoritised communities.</a:t>
            </a:r>
          </a:p>
          <a:p>
            <a:pPr>
              <a:lnSpc>
                <a:spcPct val="115000"/>
              </a:lnSpc>
              <a:spcAft>
                <a:spcPts val="600"/>
              </a:spcAft>
              <a:buFont typeface="Symbol" panose="05050102010706020507" pitchFamily="18" charset="2"/>
              <a:buChar char=""/>
            </a:pPr>
            <a:r>
              <a:rPr lang="en-GB" sz="1575" dirty="0">
                <a:ea typeface="Aptos" panose="020B0004020202020204" pitchFamily="34" charset="0"/>
                <a:cs typeface="Times New Roman" panose="02020603050405020304" pitchFamily="18" charset="0"/>
              </a:rPr>
              <a:t>Meaningful VCSE sector engagement collaboration required financial backing to facilitate the engagement of smaller organisations in the alliances and to avoid them competing for the same funding sources. </a:t>
            </a:r>
          </a:p>
          <a:p>
            <a:pPr>
              <a:lnSpc>
                <a:spcPct val="115000"/>
              </a:lnSpc>
              <a:spcAft>
                <a:spcPts val="600"/>
              </a:spcAft>
              <a:buFont typeface="Symbol" panose="05050102010706020507" pitchFamily="18" charset="2"/>
              <a:buChar char=""/>
            </a:pPr>
            <a:r>
              <a:rPr lang="en-GB" sz="1575" dirty="0">
                <a:ea typeface="Aptos" panose="020B0004020202020204" pitchFamily="34" charset="0"/>
                <a:cs typeface="Times New Roman" panose="02020603050405020304" pitchFamily="18" charset="0"/>
              </a:rPr>
              <a:t>Successful collaboration relied on practical aspects such as sufficient notice for meetings, prompt minutes from meetings, and easy access to parking, meeting rooms, and meeting spaces. </a:t>
            </a:r>
          </a:p>
          <a:p>
            <a:endParaRPr lang="en-GB" dirty="0"/>
          </a:p>
        </p:txBody>
      </p:sp>
      <p:sp>
        <p:nvSpPr>
          <p:cNvPr id="3" name="Text Placeholder 2">
            <a:extLst>
              <a:ext uri="{FF2B5EF4-FFF2-40B4-BE49-F238E27FC236}">
                <a16:creationId xmlns:a16="http://schemas.microsoft.com/office/drawing/2014/main" id="{546F4C32-1373-CD74-215E-ACF68459EAB3}"/>
              </a:ext>
            </a:extLst>
          </p:cNvPr>
          <p:cNvSpPr>
            <a:spLocks noGrp="1"/>
          </p:cNvSpPr>
          <p:nvPr>
            <p:ph type="body" sz="quarter" idx="12"/>
          </p:nvPr>
        </p:nvSpPr>
        <p:spPr/>
        <p:txBody>
          <a:bodyPr>
            <a:normAutofit fontScale="92500" lnSpcReduction="20000"/>
          </a:bodyPr>
          <a:lstStyle/>
          <a:p>
            <a:r>
              <a:rPr lang="en-GB" dirty="0"/>
              <a:t>KEY FINDINGS</a:t>
            </a:r>
          </a:p>
        </p:txBody>
      </p:sp>
    </p:spTree>
    <p:extLst>
      <p:ext uri="{BB962C8B-B14F-4D97-AF65-F5344CB8AC3E}">
        <p14:creationId xmlns:p14="http://schemas.microsoft.com/office/powerpoint/2010/main" val="30341898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6FF4DB8-8D80-8694-8026-DFEB0AE2154F}"/>
              </a:ext>
            </a:extLst>
          </p:cNvPr>
          <p:cNvSpPr>
            <a:spLocks noGrp="1"/>
          </p:cNvSpPr>
          <p:nvPr>
            <p:ph type="body" sz="quarter" idx="10"/>
          </p:nvPr>
        </p:nvSpPr>
        <p:spPr>
          <a:xfrm>
            <a:off x="169724" y="2008415"/>
            <a:ext cx="4780359" cy="2906315"/>
          </a:xfrm>
        </p:spPr>
        <p:txBody>
          <a:bodyPr>
            <a:normAutofit/>
          </a:bodyPr>
          <a:lstStyle/>
          <a:p>
            <a:pPr marL="0" indent="0" fontAlgn="base">
              <a:lnSpc>
                <a:spcPct val="115000"/>
              </a:lnSpc>
              <a:spcAft>
                <a:spcPts val="600"/>
              </a:spcAft>
              <a:buNone/>
            </a:pPr>
            <a:endParaRPr lang="en-GB" sz="1875" dirty="0">
              <a:ea typeface="Aptos" panose="020B0004020202020204" pitchFamily="34" charset="0"/>
              <a:cs typeface="Times New Roman" panose="02020603050405020304" pitchFamily="18" charset="0"/>
            </a:endParaRPr>
          </a:p>
          <a:p>
            <a:pPr marL="0" indent="0" fontAlgn="base">
              <a:lnSpc>
                <a:spcPct val="115000"/>
              </a:lnSpc>
              <a:spcAft>
                <a:spcPts val="600"/>
              </a:spcAft>
              <a:buNone/>
            </a:pPr>
            <a:r>
              <a:rPr lang="en-GB" dirty="0">
                <a:effectLst/>
                <a:ea typeface="Aptos" panose="020B0004020202020204" pitchFamily="34" charset="0"/>
                <a:cs typeface="Times New Roman" panose="02020603050405020304" pitchFamily="18" charset="0"/>
              </a:rPr>
              <a:t>Integrated Care Boards (ICBs) should resource, develop, support and work with mental health alliances.</a:t>
            </a:r>
          </a:p>
          <a:p>
            <a:pPr marL="0" indent="0">
              <a:buNone/>
            </a:pPr>
            <a:endParaRPr lang="en-GB" dirty="0"/>
          </a:p>
        </p:txBody>
      </p:sp>
      <p:sp>
        <p:nvSpPr>
          <p:cNvPr id="3" name="Text Placeholder 2">
            <a:extLst>
              <a:ext uri="{FF2B5EF4-FFF2-40B4-BE49-F238E27FC236}">
                <a16:creationId xmlns:a16="http://schemas.microsoft.com/office/drawing/2014/main" id="{43EEF295-4BC5-C418-EFDC-3AAC7C051257}"/>
              </a:ext>
            </a:extLst>
          </p:cNvPr>
          <p:cNvSpPr>
            <a:spLocks noGrp="1"/>
          </p:cNvSpPr>
          <p:nvPr>
            <p:ph type="body" sz="quarter" idx="12"/>
          </p:nvPr>
        </p:nvSpPr>
        <p:spPr/>
        <p:txBody>
          <a:bodyPr>
            <a:normAutofit fontScale="92500" lnSpcReduction="20000"/>
          </a:bodyPr>
          <a:lstStyle/>
          <a:p>
            <a:r>
              <a:rPr lang="en-GB" dirty="0"/>
              <a:t>RECOMMENDATIONS (1) </a:t>
            </a:r>
          </a:p>
        </p:txBody>
      </p:sp>
    </p:spTree>
    <p:extLst>
      <p:ext uri="{BB962C8B-B14F-4D97-AF65-F5344CB8AC3E}">
        <p14:creationId xmlns:p14="http://schemas.microsoft.com/office/powerpoint/2010/main" val="34705940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4D793D5-99AB-AFA1-D48C-62B6C45BFE4A}"/>
              </a:ext>
            </a:extLst>
          </p:cNvPr>
          <p:cNvSpPr>
            <a:spLocks noGrp="1"/>
          </p:cNvSpPr>
          <p:nvPr>
            <p:ph type="body" sz="quarter" idx="10"/>
          </p:nvPr>
        </p:nvSpPr>
        <p:spPr/>
        <p:txBody>
          <a:bodyPr/>
          <a:lstStyle/>
          <a:p>
            <a:pPr marL="0" indent="0">
              <a:buNone/>
            </a:pPr>
            <a:endParaRPr lang="en-GB" dirty="0">
              <a:ea typeface="Aptos" panose="020B0004020202020204" pitchFamily="34" charset="0"/>
              <a:cs typeface="Times New Roman" panose="02020603050405020304" pitchFamily="18" charset="0"/>
            </a:endParaRPr>
          </a:p>
          <a:p>
            <a:pPr marL="0" indent="0">
              <a:buNone/>
            </a:pPr>
            <a:r>
              <a:rPr lang="en-GB" dirty="0">
                <a:ea typeface="Aptos" panose="020B0004020202020204" pitchFamily="34" charset="0"/>
                <a:cs typeface="Times New Roman" panose="02020603050405020304" pitchFamily="18" charset="0"/>
              </a:rPr>
              <a:t>The Department for Health and Social Care should incorporate the core principles of mental health partnerships into the broader strategy for health and social care to establish a unified and clear vision for mental health. </a:t>
            </a:r>
          </a:p>
          <a:p>
            <a:endParaRPr lang="en-GB" dirty="0"/>
          </a:p>
        </p:txBody>
      </p:sp>
      <p:sp>
        <p:nvSpPr>
          <p:cNvPr id="3" name="Text Placeholder 2">
            <a:extLst>
              <a:ext uri="{FF2B5EF4-FFF2-40B4-BE49-F238E27FC236}">
                <a16:creationId xmlns:a16="http://schemas.microsoft.com/office/drawing/2014/main" id="{48AEAD74-E73F-A365-F81D-A7D753447767}"/>
              </a:ext>
            </a:extLst>
          </p:cNvPr>
          <p:cNvSpPr>
            <a:spLocks noGrp="1"/>
          </p:cNvSpPr>
          <p:nvPr>
            <p:ph type="body" sz="quarter" idx="12"/>
          </p:nvPr>
        </p:nvSpPr>
        <p:spPr/>
        <p:txBody>
          <a:bodyPr>
            <a:normAutofit fontScale="92500" lnSpcReduction="20000"/>
          </a:bodyPr>
          <a:lstStyle/>
          <a:p>
            <a:r>
              <a:rPr lang="en-GB" dirty="0"/>
              <a:t>RECOMMENDATIONS (2)</a:t>
            </a:r>
          </a:p>
          <a:p>
            <a:endParaRPr lang="en-GB" dirty="0"/>
          </a:p>
        </p:txBody>
      </p:sp>
    </p:spTree>
    <p:extLst>
      <p:ext uri="{BB962C8B-B14F-4D97-AF65-F5344CB8AC3E}">
        <p14:creationId xmlns:p14="http://schemas.microsoft.com/office/powerpoint/2010/main" val="30561694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228358F-6AD9-B2E0-7713-996C0B42348D}"/>
              </a:ext>
            </a:extLst>
          </p:cNvPr>
          <p:cNvSpPr>
            <a:spLocks noGrp="1"/>
          </p:cNvSpPr>
          <p:nvPr>
            <p:ph type="body" sz="quarter" idx="10"/>
          </p:nvPr>
        </p:nvSpPr>
        <p:spPr/>
        <p:txBody>
          <a:bodyPr/>
          <a:lstStyle/>
          <a:p>
            <a:pPr marL="0" indent="0">
              <a:buNone/>
            </a:pPr>
            <a:endParaRPr lang="en-GB" sz="1500" dirty="0">
              <a:ea typeface="Aptos" panose="020B0004020202020204" pitchFamily="34" charset="0"/>
              <a:cs typeface="Times New Roman" panose="02020603050405020304" pitchFamily="18" charset="0"/>
            </a:endParaRPr>
          </a:p>
          <a:p>
            <a:pPr marL="0" indent="0">
              <a:buNone/>
            </a:pPr>
            <a:r>
              <a:rPr lang="en-GB" dirty="0">
                <a:effectLst/>
                <a:ea typeface="Aptos" panose="020B0004020202020204" pitchFamily="34" charset="0"/>
                <a:cs typeface="Times New Roman" panose="02020603050405020304" pitchFamily="18" charset="0"/>
              </a:rPr>
              <a:t>NHS England should secure a binding commitment from Integrated Care Boards (ICBs) to provide ongoing and sustainable resources for mental health alliances as part of a long-term funding plan for mental health initiatives. This could be achieved in future annual planning guidance and strategies following the Long Term Plan.</a:t>
            </a:r>
          </a:p>
          <a:p>
            <a:pPr marL="0" indent="0">
              <a:buNone/>
            </a:pPr>
            <a:endParaRPr lang="en-GB" dirty="0"/>
          </a:p>
        </p:txBody>
      </p:sp>
      <p:sp>
        <p:nvSpPr>
          <p:cNvPr id="3" name="Text Placeholder 2">
            <a:extLst>
              <a:ext uri="{FF2B5EF4-FFF2-40B4-BE49-F238E27FC236}">
                <a16:creationId xmlns:a16="http://schemas.microsoft.com/office/drawing/2014/main" id="{F60F573D-FEA4-5560-F503-385F055B7DD0}"/>
              </a:ext>
            </a:extLst>
          </p:cNvPr>
          <p:cNvSpPr>
            <a:spLocks noGrp="1"/>
          </p:cNvSpPr>
          <p:nvPr>
            <p:ph type="body" sz="quarter" idx="12"/>
          </p:nvPr>
        </p:nvSpPr>
        <p:spPr/>
        <p:txBody>
          <a:bodyPr>
            <a:normAutofit fontScale="92500" lnSpcReduction="20000"/>
          </a:bodyPr>
          <a:lstStyle/>
          <a:p>
            <a:r>
              <a:rPr lang="en-GB" dirty="0"/>
              <a:t>RECOMMENDATIONS (3)</a:t>
            </a:r>
          </a:p>
        </p:txBody>
      </p:sp>
    </p:spTree>
    <p:extLst>
      <p:ext uri="{BB962C8B-B14F-4D97-AF65-F5344CB8AC3E}">
        <p14:creationId xmlns:p14="http://schemas.microsoft.com/office/powerpoint/2010/main" val="33579894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F1CA044-8EF8-99E0-D481-7D2D34924421}"/>
              </a:ext>
            </a:extLst>
          </p:cNvPr>
          <p:cNvSpPr>
            <a:spLocks noGrp="1"/>
          </p:cNvSpPr>
          <p:nvPr>
            <p:ph type="body" sz="quarter" idx="10"/>
          </p:nvPr>
        </p:nvSpPr>
        <p:spPr/>
        <p:txBody>
          <a:bodyPr>
            <a:normAutofit/>
          </a:bodyPr>
          <a:lstStyle/>
          <a:p>
            <a:pPr marL="0" indent="0">
              <a:lnSpc>
                <a:spcPct val="100000"/>
              </a:lnSpc>
              <a:spcAft>
                <a:spcPts val="600"/>
              </a:spcAft>
              <a:buNone/>
            </a:pPr>
            <a:r>
              <a:rPr lang="en-GB" dirty="0">
                <a:latin typeface="Tahoma" panose="020B0604030504040204" pitchFamily="34" charset="0"/>
                <a:ea typeface="Aptos" panose="020B0004020202020204" pitchFamily="34" charset="0"/>
                <a:cs typeface="Times New Roman" panose="02020603050405020304" pitchFamily="18" charset="0"/>
              </a:rPr>
              <a:t>NHS England should encourage the development of networks of mental health alliances across all integrated care systems (ICSs), by issuing </a:t>
            </a:r>
            <a:r>
              <a:rPr lang="en-GB" dirty="0">
                <a:latin typeface="Tahoma" panose="020B0604030504040204" pitchFamily="34" charset="0"/>
                <a:ea typeface="Aptos" panose="020B0004020202020204" pitchFamily="34" charset="0"/>
                <a:cs typeface="Segoe UI" panose="020B0502040204020203" pitchFamily="34" charset="0"/>
              </a:rPr>
              <a:t>improved guidance around commissioning, working proactively with systems to reduce barriers to collaborative working, and introducing light-touch access to community mental health transformation funding for grassroots organisations.</a:t>
            </a:r>
          </a:p>
        </p:txBody>
      </p:sp>
      <p:sp>
        <p:nvSpPr>
          <p:cNvPr id="3" name="Text Placeholder 2">
            <a:extLst>
              <a:ext uri="{FF2B5EF4-FFF2-40B4-BE49-F238E27FC236}">
                <a16:creationId xmlns:a16="http://schemas.microsoft.com/office/drawing/2014/main" id="{AF934B2F-A892-9619-BA99-B55CFC324DCA}"/>
              </a:ext>
            </a:extLst>
          </p:cNvPr>
          <p:cNvSpPr>
            <a:spLocks noGrp="1"/>
          </p:cNvSpPr>
          <p:nvPr>
            <p:ph type="body" sz="quarter" idx="12"/>
          </p:nvPr>
        </p:nvSpPr>
        <p:spPr/>
        <p:txBody>
          <a:bodyPr>
            <a:normAutofit fontScale="92500" lnSpcReduction="20000"/>
          </a:bodyPr>
          <a:lstStyle/>
          <a:p>
            <a:r>
              <a:rPr lang="en-GB" dirty="0"/>
              <a:t>RECOMMENDATIONS (4) </a:t>
            </a:r>
          </a:p>
          <a:p>
            <a:endParaRPr lang="en-GB" dirty="0"/>
          </a:p>
        </p:txBody>
      </p:sp>
    </p:spTree>
    <p:extLst>
      <p:ext uri="{BB962C8B-B14F-4D97-AF65-F5344CB8AC3E}">
        <p14:creationId xmlns:p14="http://schemas.microsoft.com/office/powerpoint/2010/main" val="14420628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5BC804-0285-BE33-532B-298F1D1230A3}"/>
              </a:ext>
            </a:extLst>
          </p:cNvPr>
          <p:cNvSpPr>
            <a:spLocks noGrp="1"/>
          </p:cNvSpPr>
          <p:nvPr>
            <p:ph type="title"/>
          </p:nvPr>
        </p:nvSpPr>
        <p:spPr/>
        <p:txBody>
          <a:bodyPr/>
          <a:lstStyle/>
          <a:p>
            <a:r>
              <a:rPr lang="en-US" dirty="0">
                <a:cs typeface="Arial"/>
              </a:rPr>
              <a:t>Housekeeping</a:t>
            </a:r>
            <a:endParaRPr lang="en-US" dirty="0"/>
          </a:p>
        </p:txBody>
      </p:sp>
      <p:pic>
        <p:nvPicPr>
          <p:cNvPr id="5" name="Graphic 4" descr="Clock with solid fill">
            <a:extLst>
              <a:ext uri="{FF2B5EF4-FFF2-40B4-BE49-F238E27FC236}">
                <a16:creationId xmlns:a16="http://schemas.microsoft.com/office/drawing/2014/main" id="{C61DB762-A44D-6E43-FD85-F0155E4B6A2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239944" y="1227437"/>
            <a:ext cx="572675" cy="572675"/>
          </a:xfrm>
          <a:prstGeom prst="rect">
            <a:avLst/>
          </a:prstGeom>
        </p:spPr>
      </p:pic>
      <p:pic>
        <p:nvPicPr>
          <p:cNvPr id="7" name="Graphic 6" descr="Questions with solid fill">
            <a:extLst>
              <a:ext uri="{FF2B5EF4-FFF2-40B4-BE49-F238E27FC236}">
                <a16:creationId xmlns:a16="http://schemas.microsoft.com/office/drawing/2014/main" id="{F7DD8103-6A4B-4C12-4112-62A62D658B3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239943" y="2112297"/>
            <a:ext cx="572675" cy="572675"/>
          </a:xfrm>
          <a:prstGeom prst="rect">
            <a:avLst/>
          </a:prstGeom>
        </p:spPr>
      </p:pic>
      <p:pic>
        <p:nvPicPr>
          <p:cNvPr id="9" name="Graphic 8" descr="Envelope with solid fill">
            <a:extLst>
              <a:ext uri="{FF2B5EF4-FFF2-40B4-BE49-F238E27FC236}">
                <a16:creationId xmlns:a16="http://schemas.microsoft.com/office/drawing/2014/main" id="{D9B2873B-3401-0FC2-59DE-2B459B0CFEF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239943" y="2997157"/>
            <a:ext cx="572675" cy="572675"/>
          </a:xfrm>
          <a:prstGeom prst="rect">
            <a:avLst/>
          </a:prstGeom>
        </p:spPr>
      </p:pic>
      <p:pic>
        <p:nvPicPr>
          <p:cNvPr id="11" name="Graphic 10" descr="Volume with solid fill">
            <a:extLst>
              <a:ext uri="{FF2B5EF4-FFF2-40B4-BE49-F238E27FC236}">
                <a16:creationId xmlns:a16="http://schemas.microsoft.com/office/drawing/2014/main" id="{B96909E0-3F4D-9274-435B-DBD9780F9AB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239943" y="3882017"/>
            <a:ext cx="572675" cy="572675"/>
          </a:xfrm>
          <a:prstGeom prst="rect">
            <a:avLst/>
          </a:prstGeom>
        </p:spPr>
      </p:pic>
      <p:sp>
        <p:nvSpPr>
          <p:cNvPr id="6" name="Content Placeholder 5">
            <a:extLst>
              <a:ext uri="{FF2B5EF4-FFF2-40B4-BE49-F238E27FC236}">
                <a16:creationId xmlns:a16="http://schemas.microsoft.com/office/drawing/2014/main" id="{528A457A-4FBD-DAF0-A19E-266D5BB67E06}"/>
              </a:ext>
            </a:extLst>
          </p:cNvPr>
          <p:cNvSpPr>
            <a:spLocks noGrp="1"/>
          </p:cNvSpPr>
          <p:nvPr>
            <p:ph idx="1"/>
          </p:nvPr>
        </p:nvSpPr>
        <p:spPr>
          <a:xfrm>
            <a:off x="1812619" y="1292754"/>
            <a:ext cx="6345543" cy="3263504"/>
          </a:xfrm>
        </p:spPr>
        <p:txBody>
          <a:bodyPr>
            <a:normAutofit fontScale="92500" lnSpcReduction="10000"/>
          </a:bodyPr>
          <a:lstStyle/>
          <a:p>
            <a:pPr marL="0" indent="0">
              <a:buNone/>
            </a:pPr>
            <a:r>
              <a:rPr lang="en-US" sz="1900" dirty="0">
                <a:latin typeface="Arial"/>
                <a:cs typeface="Arial"/>
              </a:rPr>
              <a:t>This event will last until </a:t>
            </a:r>
            <a:r>
              <a:rPr lang="en-US" sz="1900" b="1" dirty="0">
                <a:latin typeface="Arial"/>
                <a:cs typeface="Arial"/>
              </a:rPr>
              <a:t>2pm. </a:t>
            </a:r>
            <a:r>
              <a:rPr lang="en-US" sz="1900" dirty="0">
                <a:latin typeface="Arial"/>
                <a:cs typeface="Arial"/>
              </a:rPr>
              <a:t>It is being recorded</a:t>
            </a:r>
            <a:r>
              <a:rPr lang="en-US" sz="1900" b="1" dirty="0">
                <a:latin typeface="Arial"/>
                <a:cs typeface="Arial"/>
              </a:rPr>
              <a:t> </a:t>
            </a:r>
            <a:r>
              <a:rPr lang="en-US" sz="1900" dirty="0">
                <a:latin typeface="Arial"/>
                <a:cs typeface="Arial"/>
              </a:rPr>
              <a:t>and will be available on our website along with our previous webinars</a:t>
            </a:r>
            <a:br>
              <a:rPr lang="en-US" sz="1900" b="1" dirty="0">
                <a:latin typeface="Arial"/>
                <a:cs typeface="Arial"/>
              </a:rPr>
            </a:br>
            <a:endParaRPr lang="en-US" sz="1900" b="1" dirty="0">
              <a:latin typeface="Arial"/>
              <a:cs typeface="Arial"/>
            </a:endParaRPr>
          </a:p>
          <a:p>
            <a:pPr marL="0" indent="0">
              <a:buNone/>
            </a:pPr>
            <a:r>
              <a:rPr lang="en-US" sz="1900" dirty="0">
                <a:latin typeface="Arial"/>
                <a:cs typeface="Arial"/>
              </a:rPr>
              <a:t>There will be time for questions, please use the Q&amp;A function to submit your questions to our speakers throughout the webinar</a:t>
            </a:r>
            <a:br>
              <a:rPr lang="en-US" sz="1900" dirty="0">
                <a:latin typeface="Arial"/>
                <a:cs typeface="Arial"/>
              </a:rPr>
            </a:br>
            <a:endParaRPr lang="en-US" sz="1900" dirty="0">
              <a:solidFill>
                <a:srgbClr val="000000"/>
              </a:solidFill>
              <a:latin typeface="Arial"/>
              <a:cs typeface="Arial"/>
            </a:endParaRPr>
          </a:p>
          <a:p>
            <a:pPr marL="0" indent="0">
              <a:buNone/>
            </a:pPr>
            <a:r>
              <a:rPr lang="en-US" sz="1900" dirty="0">
                <a:latin typeface="Arial"/>
                <a:cs typeface="Arial"/>
              </a:rPr>
              <a:t>We will follow up via email with the recording to this webinar and other useful resources</a:t>
            </a:r>
            <a:br>
              <a:rPr lang="en-US" sz="1900" dirty="0">
                <a:latin typeface="Arial"/>
                <a:cs typeface="Arial"/>
              </a:rPr>
            </a:br>
            <a:endParaRPr lang="en-US" sz="1900" dirty="0">
              <a:latin typeface="Arial"/>
              <a:cs typeface="Calibri"/>
            </a:endParaRPr>
          </a:p>
          <a:p>
            <a:pPr marL="0" indent="0">
              <a:buNone/>
            </a:pPr>
            <a:r>
              <a:rPr lang="en-US" sz="1900" dirty="0">
                <a:latin typeface="Arial"/>
                <a:cs typeface="Arial"/>
              </a:rPr>
              <a:t>We are using </a:t>
            </a:r>
            <a:r>
              <a:rPr lang="en-US" sz="1900" b="1" dirty="0">
                <a:latin typeface="Arial"/>
                <a:cs typeface="Arial"/>
              </a:rPr>
              <a:t>Microsoft Teams Townhall. </a:t>
            </a:r>
            <a:r>
              <a:rPr lang="en-US" sz="1900" dirty="0">
                <a:latin typeface="Arial"/>
                <a:cs typeface="Arial"/>
              </a:rPr>
              <a:t>Only the presenter speaking will be able to be seen and heard. Please bear with us during transitions between speakers</a:t>
            </a:r>
            <a:endParaRPr lang="en-US" sz="1900" b="1" dirty="0">
              <a:solidFill>
                <a:schemeClr val="accent1"/>
              </a:solidFill>
              <a:latin typeface="Arial"/>
              <a:cs typeface="Arial"/>
            </a:endParaRPr>
          </a:p>
          <a:p>
            <a:endParaRPr lang="en-GB" dirty="0"/>
          </a:p>
        </p:txBody>
      </p:sp>
    </p:spTree>
    <p:extLst>
      <p:ext uri="{BB962C8B-B14F-4D97-AF65-F5344CB8AC3E}">
        <p14:creationId xmlns:p14="http://schemas.microsoft.com/office/powerpoint/2010/main" val="256748268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433DD58-15C3-FE10-DF0F-DD8C5531BA60}"/>
              </a:ext>
            </a:extLst>
          </p:cNvPr>
          <p:cNvSpPr>
            <a:spLocks noGrp="1"/>
          </p:cNvSpPr>
          <p:nvPr>
            <p:ph type="body" sz="quarter" idx="10"/>
          </p:nvPr>
        </p:nvSpPr>
        <p:spPr/>
        <p:txBody>
          <a:bodyPr/>
          <a:lstStyle/>
          <a:p>
            <a:pPr marL="0" indent="0">
              <a:buNone/>
            </a:pPr>
            <a:endParaRPr lang="en-GB" dirty="0">
              <a:latin typeface="Tahoma" panose="020B0604030504040204" pitchFamily="34" charset="0"/>
              <a:ea typeface="Aptos" panose="020B0004020202020204" pitchFamily="34" charset="0"/>
              <a:cs typeface="Times New Roman" panose="02020603050405020304" pitchFamily="18" charset="0"/>
            </a:endParaRPr>
          </a:p>
          <a:p>
            <a:pPr marL="0" indent="0">
              <a:buNone/>
            </a:pPr>
            <a:r>
              <a:rPr lang="en-GB" dirty="0">
                <a:latin typeface="Tahoma" panose="020B0604030504040204" pitchFamily="34" charset="0"/>
                <a:ea typeface="Aptos" panose="020B0004020202020204" pitchFamily="34" charset="0"/>
                <a:cs typeface="Times New Roman" panose="02020603050405020304" pitchFamily="18" charset="0"/>
              </a:rPr>
              <a:t>Mandate local systems to prioritise coproduction – as set out in statutory guidance from NHS England – and hold them to account for its implementation. </a:t>
            </a:r>
            <a:endParaRPr lang="en-GB" dirty="0">
              <a:latin typeface="Aptos" panose="020B0004020202020204" pitchFamily="34" charset="0"/>
              <a:ea typeface="Aptos" panose="020B0004020202020204" pitchFamily="34" charset="0"/>
              <a:cs typeface="Times New Roman" panose="02020603050405020304" pitchFamily="18" charset="0"/>
            </a:endParaRPr>
          </a:p>
          <a:p>
            <a:endParaRPr lang="en-GB" dirty="0"/>
          </a:p>
        </p:txBody>
      </p:sp>
      <p:sp>
        <p:nvSpPr>
          <p:cNvPr id="3" name="Text Placeholder 2">
            <a:extLst>
              <a:ext uri="{FF2B5EF4-FFF2-40B4-BE49-F238E27FC236}">
                <a16:creationId xmlns:a16="http://schemas.microsoft.com/office/drawing/2014/main" id="{57B0057C-171D-EEA7-4B47-3028EF8A4FE0}"/>
              </a:ext>
            </a:extLst>
          </p:cNvPr>
          <p:cNvSpPr>
            <a:spLocks noGrp="1"/>
          </p:cNvSpPr>
          <p:nvPr>
            <p:ph type="body" sz="quarter" idx="12"/>
          </p:nvPr>
        </p:nvSpPr>
        <p:spPr/>
        <p:txBody>
          <a:bodyPr>
            <a:normAutofit fontScale="92500" lnSpcReduction="20000"/>
          </a:bodyPr>
          <a:lstStyle/>
          <a:p>
            <a:r>
              <a:rPr lang="en-GB" dirty="0"/>
              <a:t>RECOMMENDATIONS (5) </a:t>
            </a:r>
          </a:p>
          <a:p>
            <a:endParaRPr lang="en-GB" dirty="0"/>
          </a:p>
        </p:txBody>
      </p:sp>
    </p:spTree>
    <p:extLst>
      <p:ext uri="{BB962C8B-B14F-4D97-AF65-F5344CB8AC3E}">
        <p14:creationId xmlns:p14="http://schemas.microsoft.com/office/powerpoint/2010/main" val="26819270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408E10F-F9BF-1A65-30A4-077367CE6C36}"/>
              </a:ext>
            </a:extLst>
          </p:cNvPr>
          <p:cNvSpPr>
            <a:spLocks noGrp="1"/>
          </p:cNvSpPr>
          <p:nvPr>
            <p:ph type="body" sz="quarter" idx="10"/>
          </p:nvPr>
        </p:nvSpPr>
        <p:spPr/>
        <p:txBody>
          <a:bodyPr/>
          <a:lstStyle/>
          <a:p>
            <a:pPr marL="0" indent="0">
              <a:buNone/>
            </a:pPr>
            <a:endParaRPr lang="en-GB" dirty="0">
              <a:latin typeface="Tahoma" panose="020B0604030504040204" pitchFamily="34" charset="0"/>
              <a:ea typeface="Aptos" panose="020B0004020202020204" pitchFamily="34" charset="0"/>
              <a:cs typeface="Times New Roman" panose="02020603050405020304" pitchFamily="18" charset="0"/>
            </a:endParaRPr>
          </a:p>
          <a:p>
            <a:pPr marL="0" indent="0">
              <a:buNone/>
            </a:pPr>
            <a:r>
              <a:rPr lang="en-GB" dirty="0">
                <a:latin typeface="Tahoma" panose="020B0604030504040204" pitchFamily="34" charset="0"/>
                <a:ea typeface="Aptos" panose="020B0004020202020204" pitchFamily="34" charset="0"/>
                <a:cs typeface="Times New Roman" panose="02020603050405020304" pitchFamily="18" charset="0"/>
              </a:rPr>
              <a:t>The DHSC should establish a national evaluation and learning framework that comprehensively and independently assesses the impact of mental health alliances and suggests areas for improvement, while maintaining transparency and accountability at every stage, and use its findings to inform future policy-making and practice. </a:t>
            </a:r>
            <a:endParaRPr lang="en-GB" dirty="0">
              <a:latin typeface="Aptos" panose="020B0004020202020204" pitchFamily="34" charset="0"/>
              <a:ea typeface="Aptos" panose="020B0004020202020204" pitchFamily="34" charset="0"/>
              <a:cs typeface="Times New Roman" panose="02020603050405020304" pitchFamily="18" charset="0"/>
            </a:endParaRPr>
          </a:p>
          <a:p>
            <a:endParaRPr lang="en-GB" dirty="0"/>
          </a:p>
        </p:txBody>
      </p:sp>
      <p:sp>
        <p:nvSpPr>
          <p:cNvPr id="3" name="Text Placeholder 2">
            <a:extLst>
              <a:ext uri="{FF2B5EF4-FFF2-40B4-BE49-F238E27FC236}">
                <a16:creationId xmlns:a16="http://schemas.microsoft.com/office/drawing/2014/main" id="{B6418090-E5F8-D506-C48F-7FBEFE49EFEA}"/>
              </a:ext>
            </a:extLst>
          </p:cNvPr>
          <p:cNvSpPr>
            <a:spLocks noGrp="1"/>
          </p:cNvSpPr>
          <p:nvPr>
            <p:ph type="body" sz="quarter" idx="12"/>
          </p:nvPr>
        </p:nvSpPr>
        <p:spPr/>
        <p:txBody>
          <a:bodyPr>
            <a:normAutofit fontScale="92500" lnSpcReduction="20000"/>
          </a:bodyPr>
          <a:lstStyle/>
          <a:p>
            <a:r>
              <a:rPr lang="en-GB" dirty="0"/>
              <a:t>RECOMMENDATIONS (6) </a:t>
            </a:r>
          </a:p>
          <a:p>
            <a:endParaRPr lang="en-GB" dirty="0"/>
          </a:p>
        </p:txBody>
      </p:sp>
    </p:spTree>
    <p:extLst>
      <p:ext uri="{BB962C8B-B14F-4D97-AF65-F5344CB8AC3E}">
        <p14:creationId xmlns:p14="http://schemas.microsoft.com/office/powerpoint/2010/main" val="20835250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917C6FF-5082-9FAB-8407-4634648568B8}"/>
              </a:ext>
            </a:extLst>
          </p:cNvPr>
          <p:cNvSpPr>
            <a:spLocks noGrp="1"/>
          </p:cNvSpPr>
          <p:nvPr>
            <p:ph type="body" sz="quarter" idx="10"/>
          </p:nvPr>
        </p:nvSpPr>
        <p:spPr/>
        <p:txBody>
          <a:bodyPr>
            <a:normAutofit lnSpcReduction="10000"/>
          </a:bodyPr>
          <a:lstStyle/>
          <a:p>
            <a:r>
              <a:rPr lang="en-GB" dirty="0"/>
              <a:t>Find the reports from this research at </a:t>
            </a:r>
            <a:r>
              <a:rPr lang="en-GB" dirty="0">
                <a:hlinkClick r:id="rId2"/>
              </a:rPr>
              <a:t>www.centreformentalhealth.org.uk</a:t>
            </a:r>
            <a:r>
              <a:rPr lang="en-GB" dirty="0"/>
              <a:t>:</a:t>
            </a:r>
          </a:p>
          <a:p>
            <a:pPr marL="0" indent="0">
              <a:buNone/>
            </a:pPr>
            <a:endParaRPr lang="en-GB" sz="1050" dirty="0"/>
          </a:p>
          <a:p>
            <a:r>
              <a:rPr lang="en-GB" dirty="0"/>
              <a:t>Report: </a:t>
            </a:r>
            <a:r>
              <a:rPr lang="en-GB" i="1" dirty="0"/>
              <a:t>More than the sum of our parts: an evaluation of mental health alliances </a:t>
            </a:r>
          </a:p>
          <a:p>
            <a:r>
              <a:rPr lang="en-GB" dirty="0"/>
              <a:t>Case study: </a:t>
            </a:r>
            <a:r>
              <a:rPr lang="en-GB" i="1" dirty="0"/>
              <a:t>Coventry and Warwickshire</a:t>
            </a:r>
          </a:p>
          <a:p>
            <a:r>
              <a:rPr lang="en-GB" dirty="0"/>
              <a:t>Case study: </a:t>
            </a:r>
            <a:r>
              <a:rPr lang="en-GB" i="1" dirty="0"/>
              <a:t>North East Lincolnshire</a:t>
            </a:r>
            <a:endParaRPr lang="en-GB" dirty="0"/>
          </a:p>
          <a:p>
            <a:r>
              <a:rPr lang="en-GB" dirty="0"/>
              <a:t>Case study: </a:t>
            </a:r>
            <a:r>
              <a:rPr lang="en-GB" i="1" dirty="0"/>
              <a:t>Sheffield</a:t>
            </a:r>
          </a:p>
          <a:p>
            <a:r>
              <a:rPr lang="en-GB" dirty="0"/>
              <a:t>Cased Study:</a:t>
            </a:r>
            <a:r>
              <a:rPr lang="en-GB" i="1" dirty="0"/>
              <a:t> Tower Hamlets</a:t>
            </a:r>
          </a:p>
          <a:p>
            <a:r>
              <a:rPr lang="en-GB" dirty="0"/>
              <a:t>Report: </a:t>
            </a:r>
            <a:r>
              <a:rPr lang="en-GB" i="1" dirty="0"/>
              <a:t>Mental Health Alliances: a review of the literature </a:t>
            </a:r>
          </a:p>
        </p:txBody>
      </p:sp>
      <p:sp>
        <p:nvSpPr>
          <p:cNvPr id="3" name="Text Placeholder 2">
            <a:extLst>
              <a:ext uri="{FF2B5EF4-FFF2-40B4-BE49-F238E27FC236}">
                <a16:creationId xmlns:a16="http://schemas.microsoft.com/office/drawing/2014/main" id="{C67B1C01-C5F2-4A34-57DD-2152B9EF766C}"/>
              </a:ext>
            </a:extLst>
          </p:cNvPr>
          <p:cNvSpPr>
            <a:spLocks noGrp="1"/>
          </p:cNvSpPr>
          <p:nvPr>
            <p:ph type="body" sz="quarter" idx="12"/>
          </p:nvPr>
        </p:nvSpPr>
        <p:spPr/>
        <p:txBody>
          <a:bodyPr/>
          <a:lstStyle/>
          <a:p>
            <a:r>
              <a:rPr lang="en-GB" i="1" dirty="0"/>
              <a:t>More than the sum of our parts</a:t>
            </a:r>
            <a:endParaRPr lang="en-GB" dirty="0"/>
          </a:p>
          <a:p>
            <a:endParaRPr lang="en-GB" dirty="0"/>
          </a:p>
        </p:txBody>
      </p:sp>
    </p:spTree>
    <p:extLst>
      <p:ext uri="{BB962C8B-B14F-4D97-AF65-F5344CB8AC3E}">
        <p14:creationId xmlns:p14="http://schemas.microsoft.com/office/powerpoint/2010/main" val="35528017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986509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6E01D98-6962-A4FF-99E2-44AA90748F2D}"/>
              </a:ext>
            </a:extLst>
          </p:cNvPr>
          <p:cNvSpPr>
            <a:spLocks noGrp="1"/>
          </p:cNvSpPr>
          <p:nvPr>
            <p:ph type="body" sz="quarter" idx="10"/>
          </p:nvPr>
        </p:nvSpPr>
        <p:spPr>
          <a:xfrm>
            <a:off x="2942142" y="3037502"/>
            <a:ext cx="5248275" cy="1818084"/>
          </a:xfrm>
        </p:spPr>
        <p:txBody>
          <a:bodyPr>
            <a:normAutofit lnSpcReduction="10000"/>
          </a:bodyPr>
          <a:lstStyle/>
          <a:p>
            <a:pPr lvl="0"/>
            <a:endParaRPr lang="en-US" sz="1650" dirty="0"/>
          </a:p>
          <a:p>
            <a:pPr lvl="0"/>
            <a:r>
              <a:rPr lang="en-US" sz="1650" dirty="0">
                <a:hlinkClick r:id="rId2"/>
              </a:rPr>
              <a:t>David.Woodhead@centreformentalhealth.org.uk</a:t>
            </a:r>
            <a:endParaRPr lang="en-US" sz="1650" dirty="0"/>
          </a:p>
          <a:p>
            <a:pPr lvl="0"/>
            <a:r>
              <a:rPr lang="en-US" sz="1650" dirty="0">
                <a:hlinkClick r:id="rId3"/>
              </a:rPr>
              <a:t>Nick.Treloar@centreformentalhealth.org.uk</a:t>
            </a:r>
            <a:endParaRPr lang="en-US" sz="1650" dirty="0"/>
          </a:p>
          <a:p>
            <a:pPr lvl="0"/>
            <a:r>
              <a:rPr lang="en-US" sz="1650" dirty="0">
                <a:hlinkClick r:id="rId4"/>
              </a:rPr>
              <a:t>Katie.Yau@centreformentalhealth.org.uk</a:t>
            </a:r>
            <a:endParaRPr lang="en-US" sz="1650" dirty="0"/>
          </a:p>
          <a:p>
            <a:pPr lvl="0"/>
            <a:endParaRPr lang="en-US" sz="1650" dirty="0"/>
          </a:p>
          <a:p>
            <a:pPr lvl="0"/>
            <a:r>
              <a:rPr lang="en-GB" sz="1650" dirty="0">
                <a:ln/>
                <a:solidFill>
                  <a:srgbClr val="DEE621"/>
                </a:solidFill>
                <a:latin typeface="Tahoma" panose="020B0604030504040204" pitchFamily="34" charset="0"/>
                <a:ea typeface="Tahoma" panose="020B0604030504040204" pitchFamily="34" charset="0"/>
                <a:cs typeface="Tahoma" panose="020B0604030504040204" pitchFamily="34" charset="0"/>
                <a:sym typeface="Arial"/>
                <a:rtl val="0"/>
              </a:rPr>
              <a:t>@CentreforMH</a:t>
            </a:r>
          </a:p>
          <a:p>
            <a:endParaRPr lang="en-GB" sz="1650" dirty="0"/>
          </a:p>
        </p:txBody>
      </p:sp>
    </p:spTree>
    <p:extLst>
      <p:ext uri="{BB962C8B-B14F-4D97-AF65-F5344CB8AC3E}">
        <p14:creationId xmlns:p14="http://schemas.microsoft.com/office/powerpoint/2010/main" val="76913876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0000"/>
            <a:lum/>
          </a:blip>
          <a:srcRect/>
          <a:stretch>
            <a:fillRect t="-9000" b="-9000"/>
          </a:stretch>
        </a:blipFill>
        <a:effectLst/>
      </p:bgPr>
    </p:bg>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845B3579-FC5E-F8E0-497E-1FBF08EA59E7}"/>
              </a:ext>
            </a:extLst>
          </p:cNvPr>
          <p:cNvSpPr/>
          <p:nvPr/>
        </p:nvSpPr>
        <p:spPr>
          <a:xfrm>
            <a:off x="5361036" y="-278349"/>
            <a:ext cx="6032091" cy="5700197"/>
          </a:xfrm>
          <a:prstGeom prst="ellipse">
            <a:avLst/>
          </a:prstGeom>
          <a:solidFill>
            <a:srgbClr val="00B0F0">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Content Placeholder 1">
            <a:extLst>
              <a:ext uri="{FF2B5EF4-FFF2-40B4-BE49-F238E27FC236}">
                <a16:creationId xmlns:a16="http://schemas.microsoft.com/office/drawing/2014/main" id="{1FDBE1CE-8EF9-A4AF-638F-A76FD835F249}"/>
              </a:ext>
            </a:extLst>
          </p:cNvPr>
          <p:cNvSpPr txBox="1">
            <a:spLocks/>
          </p:cNvSpPr>
          <p:nvPr/>
        </p:nvSpPr>
        <p:spPr>
          <a:xfrm>
            <a:off x="5689547" y="1362675"/>
            <a:ext cx="4206619" cy="1471613"/>
          </a:xfrm>
          <a:prstGeom prst="rect">
            <a:avLst/>
          </a:prstGeom>
        </p:spPr>
        <p:txBody>
          <a:bodyPr>
            <a:normAutofit lnSpcReduction="10000"/>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srgbClr val="FFFFFF"/>
                </a:solidFill>
                <a:effectLst/>
                <a:uLnTx/>
                <a:uFillTx/>
                <a:latin typeface="Arial" panose="020B0604020202020204"/>
                <a:ea typeface="+mn-ea"/>
                <a:cs typeface="Arial" panose="020B0604020202020204" pitchFamily="34" charset="0"/>
              </a:rPr>
              <a:t>Stephen Ryder</a:t>
            </a:r>
            <a:br>
              <a:rPr kumimoji="0" lang="en-US" sz="3600" b="1" i="0" u="none" strike="noStrike" kern="1200" cap="none" spc="0" normalizeH="0" baseline="0" noProof="0" dirty="0">
                <a:ln>
                  <a:noFill/>
                </a:ln>
                <a:solidFill>
                  <a:srgbClr val="FFFFFF"/>
                </a:solidFill>
                <a:effectLst/>
                <a:uLnTx/>
                <a:uFillTx/>
                <a:latin typeface="Arial" panose="020B0604020202020204"/>
                <a:ea typeface="+mn-ea"/>
                <a:cs typeface="Arial" panose="020B0604020202020204" pitchFamily="34" charset="0"/>
              </a:rPr>
            </a:b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Times New Roman" panose="02020603050405020304" pitchFamily="18" charset="0"/>
                <a:cs typeface="Arial" panose="020B0604020202020204" pitchFamily="34" charset="0"/>
              </a:rPr>
              <a:t>Managing Director, Creating Positive Opportunity</a:t>
            </a:r>
            <a:endParaRPr kumimoji="0" lang="en-GB" sz="3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endParaRPr lang="en-GB" dirty="0"/>
          </a:p>
        </p:txBody>
      </p:sp>
      <p:sp>
        <p:nvSpPr>
          <p:cNvPr id="5" name="Text Placeholder 2">
            <a:extLst>
              <a:ext uri="{FF2B5EF4-FFF2-40B4-BE49-F238E27FC236}">
                <a16:creationId xmlns:a16="http://schemas.microsoft.com/office/drawing/2014/main" id="{FA967F30-9853-7A5E-97FF-E5F1FE2E7A76}"/>
              </a:ext>
            </a:extLst>
          </p:cNvPr>
          <p:cNvSpPr txBox="1">
            <a:spLocks/>
          </p:cNvSpPr>
          <p:nvPr/>
        </p:nvSpPr>
        <p:spPr>
          <a:xfrm>
            <a:off x="5689547" y="2834288"/>
            <a:ext cx="3761976" cy="623888"/>
          </a:xfrm>
          <a:prstGeom prst="rect">
            <a:avLst/>
          </a:prstGeom>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2200" b="0" i="0" u="none" strike="noStrike" kern="1200" cap="none" spc="0" normalizeH="0" baseline="0" noProof="0" dirty="0">
                <a:ln>
                  <a:noFill/>
                </a:ln>
                <a:solidFill>
                  <a:srgbClr val="FFFFFF"/>
                </a:solidFill>
                <a:effectLst/>
                <a:uLnTx/>
                <a:uFillTx/>
                <a:latin typeface="Arial" panose="020B0604020202020204" pitchFamily="34" charset="0"/>
                <a:ea typeface="Times New Roman" panose="02020603050405020304" pitchFamily="18" charset="0"/>
                <a:cs typeface="Arial" panose="020B0604020202020204" pitchFamily="34" charset="0"/>
              </a:rPr>
              <a:t>Place-based impact </a:t>
            </a:r>
            <a:br>
              <a:rPr kumimoji="0" lang="en-US" sz="2200" b="0" i="0" u="none" strike="noStrike" kern="1200" cap="none" spc="0" normalizeH="0" baseline="0" noProof="0" dirty="0">
                <a:ln>
                  <a:noFill/>
                </a:ln>
                <a:solidFill>
                  <a:srgbClr val="FFFFFF"/>
                </a:solidFill>
                <a:effectLst/>
                <a:uLnTx/>
                <a:uFillTx/>
                <a:latin typeface="Arial" panose="020B0604020202020204" pitchFamily="34" charset="0"/>
                <a:ea typeface="Times New Roman" panose="02020603050405020304" pitchFamily="18" charset="0"/>
                <a:cs typeface="Arial" panose="020B0604020202020204" pitchFamily="34" charset="0"/>
              </a:rPr>
            </a:br>
            <a:r>
              <a:rPr kumimoji="0" lang="en-US" sz="2200" b="0" i="0" u="none" strike="noStrike" kern="1200" cap="none" spc="0" normalizeH="0" baseline="0" noProof="0" dirty="0">
                <a:ln>
                  <a:noFill/>
                </a:ln>
                <a:solidFill>
                  <a:srgbClr val="FFFFFF"/>
                </a:solidFill>
                <a:effectLst/>
                <a:uLnTx/>
                <a:uFillTx/>
                <a:latin typeface="Arial" panose="020B0604020202020204" pitchFamily="34" charset="0"/>
                <a:ea typeface="Times New Roman" panose="02020603050405020304" pitchFamily="18" charset="0"/>
                <a:cs typeface="Arial" panose="020B0604020202020204" pitchFamily="34" charset="0"/>
              </a:rPr>
              <a:t>in North East </a:t>
            </a:r>
            <a:br>
              <a:rPr kumimoji="0" lang="en-US" sz="2200" b="0" i="0" u="none" strike="noStrike" kern="1200" cap="none" spc="0" normalizeH="0" baseline="0" noProof="0" dirty="0">
                <a:ln>
                  <a:noFill/>
                </a:ln>
                <a:solidFill>
                  <a:srgbClr val="FFFFFF"/>
                </a:solidFill>
                <a:effectLst/>
                <a:uLnTx/>
                <a:uFillTx/>
                <a:latin typeface="Arial" panose="020B0604020202020204" pitchFamily="34" charset="0"/>
                <a:ea typeface="Times New Roman" panose="02020603050405020304" pitchFamily="18" charset="0"/>
                <a:cs typeface="Arial" panose="020B0604020202020204" pitchFamily="34" charset="0"/>
              </a:rPr>
            </a:br>
            <a:r>
              <a:rPr kumimoji="0" lang="en-US" sz="2200" b="0" i="0" u="none" strike="noStrike" kern="1200" cap="none" spc="0" normalizeH="0" baseline="0" noProof="0" dirty="0">
                <a:ln>
                  <a:noFill/>
                </a:ln>
                <a:solidFill>
                  <a:srgbClr val="FFFFFF"/>
                </a:solidFill>
                <a:effectLst/>
                <a:uLnTx/>
                <a:uFillTx/>
                <a:latin typeface="Arial" panose="020B0604020202020204" pitchFamily="34" charset="0"/>
                <a:ea typeface="Times New Roman" panose="02020603050405020304" pitchFamily="18" charset="0"/>
                <a:cs typeface="Arial" panose="020B0604020202020204" pitchFamily="34" charset="0"/>
              </a:rPr>
              <a:t>Lincolnshire</a:t>
            </a:r>
          </a:p>
        </p:txBody>
      </p:sp>
    </p:spTree>
    <p:extLst>
      <p:ext uri="{BB962C8B-B14F-4D97-AF65-F5344CB8AC3E}">
        <p14:creationId xmlns:p14="http://schemas.microsoft.com/office/powerpoint/2010/main" val="366357581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0000"/>
            <a:lum/>
          </a:blip>
          <a:srcRect/>
          <a:stretch>
            <a:fillRect t="-9000" b="-9000"/>
          </a:stretch>
        </a:blipFill>
        <a:effectLst/>
      </p:bgPr>
    </p:bg>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845B3579-FC5E-F8E0-497E-1FBF08EA59E7}"/>
              </a:ext>
            </a:extLst>
          </p:cNvPr>
          <p:cNvSpPr/>
          <p:nvPr/>
        </p:nvSpPr>
        <p:spPr>
          <a:xfrm>
            <a:off x="-1300857" y="1924435"/>
            <a:ext cx="6393429" cy="5827429"/>
          </a:xfrm>
          <a:prstGeom prst="ellipse">
            <a:avLst/>
          </a:prstGeom>
          <a:solidFill>
            <a:srgbClr val="FF9015">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sz="1800"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4" name="Content Placeholder 1">
            <a:extLst>
              <a:ext uri="{FF2B5EF4-FFF2-40B4-BE49-F238E27FC236}">
                <a16:creationId xmlns:a16="http://schemas.microsoft.com/office/drawing/2014/main" id="{1FDBE1CE-8EF9-A4AF-638F-A76FD835F249}"/>
              </a:ext>
            </a:extLst>
          </p:cNvPr>
          <p:cNvSpPr txBox="1">
            <a:spLocks/>
          </p:cNvSpPr>
          <p:nvPr/>
        </p:nvSpPr>
        <p:spPr>
          <a:xfrm>
            <a:off x="402251" y="2623662"/>
            <a:ext cx="3948293" cy="1226819"/>
          </a:xfrm>
          <a:prstGeom prst="rect">
            <a:avLst/>
          </a:prstGeom>
        </p:spPr>
        <p:txBody>
          <a:bodyP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srgbClr val="FFFFFF"/>
                </a:solidFill>
                <a:effectLst/>
                <a:uLnTx/>
                <a:uFillTx/>
                <a:latin typeface="Arial" panose="020B0604020202020204"/>
                <a:ea typeface="+mn-ea"/>
                <a:cs typeface="Arial" panose="020B0604020202020204" pitchFamily="34" charset="0"/>
              </a:rPr>
              <a:t>Debbie Best </a:t>
            </a:r>
            <a:br>
              <a:rPr kumimoji="0" lang="en-US" sz="2800" b="1" i="0" u="none" strike="noStrike" kern="1200" cap="none" spc="0" normalizeH="0" baseline="0" noProof="0" dirty="0">
                <a:ln>
                  <a:noFill/>
                </a:ln>
                <a:solidFill>
                  <a:srgbClr val="FFFFFF"/>
                </a:solidFill>
                <a:effectLst/>
                <a:uLnTx/>
                <a:uFillTx/>
                <a:latin typeface="Arial" panose="020B0604020202020204"/>
                <a:ea typeface="+mn-ea"/>
                <a:cs typeface="Arial" panose="020B0604020202020204" pitchFamily="34" charset="0"/>
              </a:rPr>
            </a:br>
            <a:r>
              <a:rPr kumimoji="0" lang="en-US" sz="2000" b="1" i="0" u="none" strike="noStrike" kern="1200" cap="none" spc="0" normalizeH="0" baseline="0" noProof="0" dirty="0">
                <a:ln>
                  <a:noFill/>
                </a:ln>
                <a:solidFill>
                  <a:srgbClr val="FFFFFF"/>
                </a:solidFill>
                <a:effectLst/>
                <a:uLnTx/>
                <a:uFillTx/>
                <a:latin typeface="Arial" panose="020B0604020202020204"/>
                <a:ea typeface="+mn-ea"/>
                <a:cs typeface="Arial" panose="020B0604020202020204" pitchFamily="34" charset="0"/>
              </a:rPr>
              <a:t>Lived Experience Carer &amp; Activist</a:t>
            </a:r>
            <a:endParaRPr lang="en-US" sz="2400" dirty="0">
              <a:latin typeface="Arial" panose="020B0604020202020204" pitchFamily="34" charset="0"/>
              <a:ea typeface="Times New Roman" panose="02020603050405020304" pitchFamily="18" charset="0"/>
              <a:cs typeface="Arial" panose="020B0604020202020204" pitchFamily="34" charset="0"/>
            </a:endParaRPr>
          </a:p>
          <a:p>
            <a:endParaRPr lang="en-GB" dirty="0"/>
          </a:p>
        </p:txBody>
      </p:sp>
      <p:sp>
        <p:nvSpPr>
          <p:cNvPr id="5" name="Text Placeholder 2">
            <a:extLst>
              <a:ext uri="{FF2B5EF4-FFF2-40B4-BE49-F238E27FC236}">
                <a16:creationId xmlns:a16="http://schemas.microsoft.com/office/drawing/2014/main" id="{FA967F30-9853-7A5E-97FF-E5F1FE2E7A76}"/>
              </a:ext>
            </a:extLst>
          </p:cNvPr>
          <p:cNvSpPr txBox="1">
            <a:spLocks/>
          </p:cNvSpPr>
          <p:nvPr/>
        </p:nvSpPr>
        <p:spPr>
          <a:xfrm>
            <a:off x="5645303" y="2834288"/>
            <a:ext cx="3761976" cy="623888"/>
          </a:xfrm>
          <a:prstGeom prst="rect">
            <a:avLst/>
          </a:prstGeom>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srgbClr val="FFFFFF"/>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6" name="TextBox 5">
            <a:extLst>
              <a:ext uri="{FF2B5EF4-FFF2-40B4-BE49-F238E27FC236}">
                <a16:creationId xmlns:a16="http://schemas.microsoft.com/office/drawing/2014/main" id="{37FC52E1-A514-33CA-B6CA-FA5AEDBBD96B}"/>
              </a:ext>
            </a:extLst>
          </p:cNvPr>
          <p:cNvSpPr txBox="1"/>
          <p:nvPr/>
        </p:nvSpPr>
        <p:spPr>
          <a:xfrm>
            <a:off x="402251" y="3916980"/>
            <a:ext cx="4169749" cy="769441"/>
          </a:xfrm>
          <a:prstGeom prst="rect">
            <a:avLst/>
          </a:prstGeom>
          <a:noFill/>
        </p:spPr>
        <p:txBody>
          <a:bodyPr wrap="square">
            <a:spAutoFit/>
          </a:bodyPr>
          <a:lstStyle/>
          <a:p>
            <a:pPr marL="0" indent="0">
              <a:buNone/>
            </a:pPr>
            <a:r>
              <a:rPr lang="en-US" sz="2200" dirty="0">
                <a:solidFill>
                  <a:schemeClr val="bg1"/>
                </a:solidFill>
                <a:latin typeface="Arial" panose="020B0604020202020204" pitchFamily="34" charset="0"/>
                <a:ea typeface="Times New Roman" panose="02020603050405020304" pitchFamily="18" charset="0"/>
                <a:cs typeface="Arial" panose="020B0604020202020204" pitchFamily="34" charset="0"/>
              </a:rPr>
              <a:t>Reflections on involvement within the mental health system</a:t>
            </a:r>
            <a:endParaRPr lang="en-GB" sz="2200" dirty="0">
              <a:solidFill>
                <a:schemeClr val="bg1"/>
              </a:solidFill>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61883599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0000"/>
            <a:lum/>
          </a:blip>
          <a:srcRect/>
          <a:stretch>
            <a:fillRect t="-9000" b="-9000"/>
          </a:stretch>
        </a:blipFill>
        <a:effectLst/>
      </p:bgPr>
    </p:bg>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845B3579-FC5E-F8E0-497E-1FBF08EA59E7}"/>
              </a:ext>
            </a:extLst>
          </p:cNvPr>
          <p:cNvSpPr/>
          <p:nvPr/>
        </p:nvSpPr>
        <p:spPr>
          <a:xfrm>
            <a:off x="-1201997" y="2359743"/>
            <a:ext cx="6393429" cy="5827429"/>
          </a:xfrm>
          <a:prstGeom prst="ellipse">
            <a:avLst/>
          </a:prstGeom>
          <a:solidFill>
            <a:schemeClr val="bg2">
              <a:lumMod val="75000"/>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Content Placeholder 1">
            <a:extLst>
              <a:ext uri="{FF2B5EF4-FFF2-40B4-BE49-F238E27FC236}">
                <a16:creationId xmlns:a16="http://schemas.microsoft.com/office/drawing/2014/main" id="{1FDBE1CE-8EF9-A4AF-638F-A76FD835F249}"/>
              </a:ext>
            </a:extLst>
          </p:cNvPr>
          <p:cNvSpPr txBox="1">
            <a:spLocks/>
          </p:cNvSpPr>
          <p:nvPr/>
        </p:nvSpPr>
        <p:spPr>
          <a:xfrm>
            <a:off x="276890" y="3146232"/>
            <a:ext cx="3948523" cy="1471613"/>
          </a:xfrm>
          <a:prstGeom prst="rect">
            <a:avLst/>
          </a:prstGeom>
        </p:spPr>
        <p:txBody>
          <a:bodyPr>
            <a:normAutofit fontScale="85000" lnSpcReduction="10000"/>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3600" b="1" dirty="0">
                <a:solidFill>
                  <a:srgbClr val="FFFFFF"/>
                </a:solidFill>
                <a:latin typeface="Arial" panose="020B0604020202020204"/>
                <a:cs typeface="Arial" panose="020B0604020202020204" pitchFamily="34" charset="0"/>
              </a:rPr>
              <a:t>Questions from the audience to our panel of speakers</a:t>
            </a:r>
            <a:endParaRPr kumimoji="0" lang="en-GB" sz="2400" b="1" i="0" u="none" strike="noStrike" kern="1200" cap="none" spc="0" normalizeH="0" baseline="0" noProof="0" dirty="0">
              <a:ln>
                <a:noFill/>
              </a:ln>
              <a:solidFill>
                <a:srgbClr val="FFFFFF"/>
              </a:solidFill>
              <a:effectLst/>
              <a:uLnTx/>
              <a:uFillTx/>
              <a:latin typeface="Arial" panose="020B0604020202020204"/>
              <a:ea typeface="Times New Roman" panose="02020603050405020304" pitchFamily="18" charset="0"/>
              <a:cs typeface="Arial" panose="020B0604020202020204" pitchFamily="34" charset="0"/>
            </a:endParaRPr>
          </a:p>
          <a:p>
            <a:endParaRPr lang="en-GB" dirty="0"/>
          </a:p>
        </p:txBody>
      </p:sp>
      <p:sp>
        <p:nvSpPr>
          <p:cNvPr id="5" name="Text Placeholder 2">
            <a:extLst>
              <a:ext uri="{FF2B5EF4-FFF2-40B4-BE49-F238E27FC236}">
                <a16:creationId xmlns:a16="http://schemas.microsoft.com/office/drawing/2014/main" id="{FA967F30-9853-7A5E-97FF-E5F1FE2E7A76}"/>
              </a:ext>
            </a:extLst>
          </p:cNvPr>
          <p:cNvSpPr txBox="1">
            <a:spLocks/>
          </p:cNvSpPr>
          <p:nvPr/>
        </p:nvSpPr>
        <p:spPr>
          <a:xfrm>
            <a:off x="5645303" y="2834288"/>
            <a:ext cx="3761976" cy="623888"/>
          </a:xfrm>
          <a:prstGeom prst="rect">
            <a:avLst/>
          </a:prstGeom>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srgbClr val="FFFFFF"/>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301361616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288CFC-B813-1009-27AC-55A9CA58E856}"/>
              </a:ext>
            </a:extLst>
          </p:cNvPr>
          <p:cNvSpPr>
            <a:spLocks noGrp="1"/>
          </p:cNvSpPr>
          <p:nvPr>
            <p:ph type="title"/>
          </p:nvPr>
        </p:nvSpPr>
        <p:spPr/>
        <p:txBody>
          <a:bodyPr/>
          <a:lstStyle/>
          <a:p>
            <a:r>
              <a:rPr lang="en-GB" dirty="0"/>
              <a:t>How we can support systems</a:t>
            </a:r>
          </a:p>
        </p:txBody>
      </p:sp>
      <p:sp>
        <p:nvSpPr>
          <p:cNvPr id="4" name="Content Placeholder 3">
            <a:extLst>
              <a:ext uri="{FF2B5EF4-FFF2-40B4-BE49-F238E27FC236}">
                <a16:creationId xmlns:a16="http://schemas.microsoft.com/office/drawing/2014/main" id="{EC56AD00-AC17-8BF2-E0FF-C67135531E45}"/>
              </a:ext>
            </a:extLst>
          </p:cNvPr>
          <p:cNvSpPr>
            <a:spLocks noGrp="1"/>
          </p:cNvSpPr>
          <p:nvPr>
            <p:ph idx="1"/>
          </p:nvPr>
        </p:nvSpPr>
        <p:spPr>
          <a:xfrm>
            <a:off x="1014413" y="1376363"/>
            <a:ext cx="7579517" cy="3263504"/>
          </a:xfrm>
        </p:spPr>
        <p:txBody>
          <a:bodyPr>
            <a:normAutofit lnSpcReduction="10000"/>
          </a:bodyPr>
          <a:lstStyle/>
          <a:p>
            <a:r>
              <a:rPr lang="en-GB" sz="1800" dirty="0">
                <a:hlinkClick r:id="rId2"/>
              </a:rPr>
              <a:t>Self-Assessment Assurance Framework: </a:t>
            </a:r>
            <a:endParaRPr lang="en-GB" sz="1800" dirty="0"/>
          </a:p>
          <a:p>
            <a:pPr lvl="1"/>
            <a:r>
              <a:rPr lang="en-GB" dirty="0"/>
              <a:t>Free online self-assessment tool, which takes 10 minutes to complete</a:t>
            </a:r>
          </a:p>
          <a:p>
            <a:pPr lvl="1"/>
            <a:r>
              <a:rPr lang="en-GB" dirty="0"/>
              <a:t>Assess your system or partnership’s progress across Community Mental Health Transformation </a:t>
            </a:r>
          </a:p>
          <a:p>
            <a:r>
              <a:rPr lang="en-GB" sz="1800" dirty="0">
                <a:solidFill>
                  <a:srgbClr val="5DCBBC"/>
                </a:solidFill>
                <a:hlinkClick r:id="rId3">
                  <a:extLst>
                    <a:ext uri="{A12FA001-AC4F-418D-AE19-62706E023703}">
                      <ahyp:hlinkClr xmlns:ahyp="http://schemas.microsoft.com/office/drawing/2018/hyperlinkcolor" val="tx"/>
                    </a:ext>
                  </a:extLst>
                </a:hlinkClick>
              </a:rPr>
              <a:t>Community Mental Health Progress Evaluation Programme</a:t>
            </a:r>
            <a:r>
              <a:rPr lang="en-GB" sz="1800" dirty="0">
                <a:solidFill>
                  <a:srgbClr val="5DCBBC"/>
                </a:solidFill>
              </a:rPr>
              <a:t>:</a:t>
            </a:r>
            <a:endParaRPr lang="en-GB" sz="1800" dirty="0"/>
          </a:p>
          <a:p>
            <a:pPr lvl="1"/>
            <a:r>
              <a:rPr lang="en-GB" dirty="0"/>
              <a:t>Three-month tailored assessment of the status of Community Mental Health Transformation in an ICS footprint</a:t>
            </a:r>
          </a:p>
          <a:p>
            <a:pPr lvl="1"/>
            <a:r>
              <a:rPr lang="en-GB" dirty="0"/>
              <a:t>Our team of experts will help you understand how to overcome challenges and strengthen successes</a:t>
            </a:r>
          </a:p>
          <a:p>
            <a:r>
              <a:rPr lang="en-GB" sz="1800" dirty="0"/>
              <a:t>Tailored support with coproduction programmes, involvement and facilitation </a:t>
            </a:r>
          </a:p>
          <a:p>
            <a:r>
              <a:rPr lang="en-GB" sz="1800" dirty="0"/>
              <a:t>Email us on </a:t>
            </a:r>
            <a:r>
              <a:rPr lang="en-GB" sz="1800" b="1" dirty="0"/>
              <a:t>CMHFsupport@rethink.org </a:t>
            </a:r>
            <a:r>
              <a:rPr lang="en-GB" sz="1800" dirty="0"/>
              <a:t>to set up a discussion</a:t>
            </a:r>
          </a:p>
          <a:p>
            <a:endParaRPr lang="en-GB" dirty="0"/>
          </a:p>
          <a:p>
            <a:endParaRPr lang="en-GB" dirty="0"/>
          </a:p>
        </p:txBody>
      </p:sp>
    </p:spTree>
    <p:extLst>
      <p:ext uri="{BB962C8B-B14F-4D97-AF65-F5344CB8AC3E}">
        <p14:creationId xmlns:p14="http://schemas.microsoft.com/office/powerpoint/2010/main" val="122449189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3">
            <a:extLst>
              <a:ext uri="{FF2B5EF4-FFF2-40B4-BE49-F238E27FC236}">
                <a16:creationId xmlns:a16="http://schemas.microsoft.com/office/drawing/2014/main" id="{BA4FC29F-552B-C8AB-C980-E98432BFF775}"/>
              </a:ext>
            </a:extLst>
          </p:cNvPr>
          <p:cNvSpPr>
            <a:spLocks noGrp="1"/>
          </p:cNvSpPr>
          <p:nvPr>
            <p:ph type="title"/>
          </p:nvPr>
        </p:nvSpPr>
        <p:spPr>
          <a:xfrm>
            <a:off x="1453529" y="1740069"/>
            <a:ext cx="6236941" cy="1663361"/>
          </a:xfrm>
        </p:spPr>
        <p:txBody>
          <a:bodyPr>
            <a:normAutofit fontScale="90000"/>
          </a:bodyPr>
          <a:lstStyle/>
          <a:p>
            <a:pPr algn="ctr"/>
            <a:r>
              <a:rPr lang="en-GB" sz="3600" dirty="0">
                <a:cs typeface="Arial"/>
              </a:rPr>
              <a:t>Thank you to all our speakers and attendees for joining today</a:t>
            </a:r>
            <a:br>
              <a:rPr lang="en-GB" dirty="0">
                <a:cs typeface="Arial"/>
              </a:rPr>
            </a:br>
            <a:br>
              <a:rPr lang="en-GB" dirty="0">
                <a:cs typeface="Arial"/>
              </a:rPr>
            </a:br>
            <a:r>
              <a:rPr lang="en-GB" sz="2900" dirty="0">
                <a:cs typeface="Arial"/>
              </a:rPr>
              <a:t>We look forward to seeing you soon at our next event</a:t>
            </a:r>
          </a:p>
        </p:txBody>
      </p:sp>
    </p:spTree>
    <p:extLst>
      <p:ext uri="{BB962C8B-B14F-4D97-AF65-F5344CB8AC3E}">
        <p14:creationId xmlns:p14="http://schemas.microsoft.com/office/powerpoint/2010/main" val="33981096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49F41D-A811-33A2-27C6-A64BD83587E4}"/>
              </a:ext>
            </a:extLst>
          </p:cNvPr>
          <p:cNvSpPr>
            <a:spLocks noGrp="1"/>
          </p:cNvSpPr>
          <p:nvPr>
            <p:ph type="title"/>
          </p:nvPr>
        </p:nvSpPr>
        <p:spPr/>
        <p:txBody>
          <a:bodyPr/>
          <a:lstStyle/>
          <a:p>
            <a:r>
              <a:rPr lang="en-GB">
                <a:cs typeface="Arial"/>
              </a:rPr>
              <a:t>Agenda</a:t>
            </a:r>
            <a:endParaRPr lang="en-GB"/>
          </a:p>
        </p:txBody>
      </p:sp>
      <p:graphicFrame>
        <p:nvGraphicFramePr>
          <p:cNvPr id="10" name="Table 9">
            <a:extLst>
              <a:ext uri="{FF2B5EF4-FFF2-40B4-BE49-F238E27FC236}">
                <a16:creationId xmlns:a16="http://schemas.microsoft.com/office/drawing/2014/main" id="{45683ADE-2985-BEB9-E88B-1DF294FADC6E}"/>
              </a:ext>
            </a:extLst>
          </p:cNvPr>
          <p:cNvGraphicFramePr>
            <a:graphicFrameLocks noGrp="1"/>
          </p:cNvGraphicFramePr>
          <p:nvPr>
            <p:extLst>
              <p:ext uri="{D42A27DB-BD31-4B8C-83A1-F6EECF244321}">
                <p14:modId xmlns:p14="http://schemas.microsoft.com/office/powerpoint/2010/main" val="875748924"/>
              </p:ext>
            </p:extLst>
          </p:nvPr>
        </p:nvGraphicFramePr>
        <p:xfrm>
          <a:off x="1138575" y="1328738"/>
          <a:ext cx="6866850" cy="3134027"/>
        </p:xfrm>
        <a:graphic>
          <a:graphicData uri="http://schemas.openxmlformats.org/drawingml/2006/table">
            <a:tbl>
              <a:tblPr firstRow="1" firstCol="1" bandRow="1">
                <a:tableStyleId>{5C22544A-7EE6-4342-B048-85BDC9FD1C3A}</a:tableStyleId>
              </a:tblPr>
              <a:tblGrid>
                <a:gridCol w="2997656">
                  <a:extLst>
                    <a:ext uri="{9D8B030D-6E8A-4147-A177-3AD203B41FA5}">
                      <a16:colId xmlns:a16="http://schemas.microsoft.com/office/drawing/2014/main" val="2990155417"/>
                    </a:ext>
                  </a:extLst>
                </a:gridCol>
                <a:gridCol w="3869194">
                  <a:extLst>
                    <a:ext uri="{9D8B030D-6E8A-4147-A177-3AD203B41FA5}">
                      <a16:colId xmlns:a16="http://schemas.microsoft.com/office/drawing/2014/main" val="1697395230"/>
                    </a:ext>
                  </a:extLst>
                </a:gridCol>
              </a:tblGrid>
              <a:tr h="232232">
                <a:tc>
                  <a:txBody>
                    <a:bodyPr/>
                    <a:lstStyle/>
                    <a:p>
                      <a:r>
                        <a:rPr lang="en-US" sz="1200" dirty="0">
                          <a:effectLst/>
                          <a:latin typeface="Arial" panose="020B0604020202020204" pitchFamily="34" charset="0"/>
                          <a:cs typeface="Arial" panose="020B0604020202020204" pitchFamily="34" charset="0"/>
                        </a:rPr>
                        <a:t>Speaker</a:t>
                      </a:r>
                      <a:endParaRPr lang="en-GB" sz="1200" dirty="0">
                        <a:effectLst/>
                        <a:latin typeface="Arial" panose="020B0604020202020204" pitchFamily="34" charset="0"/>
                        <a:ea typeface="Times New Roman" panose="02020603050405020304" pitchFamily="18" charset="0"/>
                        <a:cs typeface="Arial" panose="020B0604020202020204" pitchFamily="34" charset="0"/>
                      </a:endParaRPr>
                    </a:p>
                  </a:txBody>
                  <a:tcPr marL="51435" marR="51435" marT="0" marB="0"/>
                </a:tc>
                <a:tc>
                  <a:txBody>
                    <a:bodyPr/>
                    <a:lstStyle/>
                    <a:p>
                      <a:r>
                        <a:rPr lang="en-US" sz="1200" dirty="0">
                          <a:effectLst/>
                          <a:latin typeface="Arial" panose="020B0604020202020204" pitchFamily="34" charset="0"/>
                          <a:cs typeface="Arial" panose="020B0604020202020204" pitchFamily="34" charset="0"/>
                        </a:rPr>
                        <a:t>Content</a:t>
                      </a:r>
                      <a:endParaRPr lang="en-GB" sz="1200" dirty="0">
                        <a:effectLst/>
                        <a:latin typeface="Arial" panose="020B0604020202020204" pitchFamily="34" charset="0"/>
                        <a:ea typeface="Times New Roman" panose="02020603050405020304" pitchFamily="18" charset="0"/>
                        <a:cs typeface="Arial" panose="020B0604020202020204" pitchFamily="34" charset="0"/>
                      </a:endParaRPr>
                    </a:p>
                  </a:txBody>
                  <a:tcPr marL="51435" marR="51435" marT="0" marB="0"/>
                </a:tc>
                <a:extLst>
                  <a:ext uri="{0D108BD9-81ED-4DB2-BD59-A6C34878D82A}">
                    <a16:rowId xmlns:a16="http://schemas.microsoft.com/office/drawing/2014/main" val="196412657"/>
                  </a:ext>
                </a:extLst>
              </a:tr>
              <a:tr h="391871">
                <a:tc>
                  <a:txBody>
                    <a:bodyPr/>
                    <a:lstStyle/>
                    <a:p>
                      <a:r>
                        <a:rPr lang="en-US" sz="1200" b="1" dirty="0">
                          <a:effectLst/>
                          <a:latin typeface="Arial" panose="020B0604020202020204" pitchFamily="34" charset="0"/>
                          <a:cs typeface="Arial" panose="020B0604020202020204" pitchFamily="34" charset="0"/>
                        </a:rPr>
                        <a:t>Brian Dow</a:t>
                      </a:r>
                      <a:r>
                        <a:rPr lang="en-US" sz="1200" dirty="0">
                          <a:effectLst/>
                          <a:latin typeface="Arial" panose="020B0604020202020204" pitchFamily="34" charset="0"/>
                          <a:cs typeface="Arial" panose="020B0604020202020204" pitchFamily="34" charset="0"/>
                        </a:rPr>
                        <a:t>, </a:t>
                      </a:r>
                      <a:r>
                        <a:rPr lang="en-US" sz="1200" b="0" dirty="0">
                          <a:effectLst/>
                          <a:latin typeface="Arial" panose="020B0604020202020204" pitchFamily="34" charset="0"/>
                          <a:cs typeface="Arial" panose="020B0604020202020204" pitchFamily="34" charset="0"/>
                        </a:rPr>
                        <a:t>Deputy Chief Executive, Rethink Mental Illness</a:t>
                      </a:r>
                      <a:endParaRPr lang="en-GB" sz="1200" b="0" dirty="0">
                        <a:effectLst/>
                        <a:latin typeface="Arial" panose="020B0604020202020204" pitchFamily="34" charset="0"/>
                        <a:ea typeface="Times New Roman" panose="02020603050405020304" pitchFamily="18" charset="0"/>
                        <a:cs typeface="Arial" panose="020B0604020202020204" pitchFamily="34" charset="0"/>
                      </a:endParaRPr>
                    </a:p>
                  </a:txBody>
                  <a:tcPr marL="51435" marR="51435" marT="0" marB="0"/>
                </a:tc>
                <a:tc>
                  <a:txBody>
                    <a:bodyPr/>
                    <a:lstStyle/>
                    <a:p>
                      <a:r>
                        <a:rPr lang="en-US" sz="1200" dirty="0">
                          <a:effectLst/>
                          <a:latin typeface="Arial" panose="020B0604020202020204" pitchFamily="34" charset="0"/>
                          <a:cs typeface="Arial" panose="020B0604020202020204" pitchFamily="34" charset="0"/>
                        </a:rPr>
                        <a:t>Chair’s welcome and housekeeping</a:t>
                      </a:r>
                      <a:endParaRPr lang="en-GB" sz="1200" dirty="0">
                        <a:effectLst/>
                        <a:latin typeface="Arial" panose="020B0604020202020204" pitchFamily="34" charset="0"/>
                        <a:ea typeface="Times New Roman" panose="02020603050405020304" pitchFamily="18" charset="0"/>
                        <a:cs typeface="Arial" panose="020B0604020202020204" pitchFamily="34" charset="0"/>
                      </a:endParaRPr>
                    </a:p>
                  </a:txBody>
                  <a:tcPr marL="51435" marR="51435" marT="0" marB="0"/>
                </a:tc>
                <a:extLst>
                  <a:ext uri="{0D108BD9-81ED-4DB2-BD59-A6C34878D82A}">
                    <a16:rowId xmlns:a16="http://schemas.microsoft.com/office/drawing/2014/main" val="454714392"/>
                  </a:ext>
                </a:extLst>
              </a:tr>
              <a:tr h="384277">
                <a:tc>
                  <a:txBody>
                    <a:bodyPr/>
                    <a:lstStyle/>
                    <a:p>
                      <a:r>
                        <a:rPr lang="en-US" sz="1200" b="1" dirty="0">
                          <a:effectLst/>
                          <a:latin typeface="Arial" panose="020B0604020202020204" pitchFamily="34" charset="0"/>
                          <a:cs typeface="Arial" panose="020B0604020202020204" pitchFamily="34" charset="0"/>
                        </a:rPr>
                        <a:t>Kathy Roberts, </a:t>
                      </a:r>
                      <a:r>
                        <a:rPr lang="en-US" sz="1200" b="0" dirty="0">
                          <a:effectLst/>
                          <a:latin typeface="Arial" panose="020B0604020202020204" pitchFamily="34" charset="0"/>
                          <a:cs typeface="Arial" panose="020B0604020202020204" pitchFamily="34" charset="0"/>
                        </a:rPr>
                        <a:t>Chief Executive, Association of Mental Health Providers</a:t>
                      </a:r>
                      <a:endParaRPr lang="en-GB" sz="1200" b="0" dirty="0">
                        <a:effectLst/>
                        <a:latin typeface="Arial" panose="020B0604020202020204" pitchFamily="34" charset="0"/>
                        <a:ea typeface="Times New Roman" panose="02020603050405020304" pitchFamily="18" charset="0"/>
                        <a:cs typeface="Arial" panose="020B0604020202020204" pitchFamily="34" charset="0"/>
                      </a:endParaRPr>
                    </a:p>
                  </a:txBody>
                  <a:tcPr marL="51435" marR="51435" marT="0" marB="0"/>
                </a:tc>
                <a:tc>
                  <a:txBody>
                    <a:bodyPr/>
                    <a:lstStyle/>
                    <a:p>
                      <a:r>
                        <a:rPr lang="en-US" sz="1200" dirty="0">
                          <a:effectLst/>
                          <a:latin typeface="Arial" panose="020B0604020202020204" pitchFamily="34" charset="0"/>
                          <a:cs typeface="Arial" panose="020B0604020202020204" pitchFamily="34" charset="0"/>
                        </a:rPr>
                        <a:t>Partnership with the Association of Mental Health Providers</a:t>
                      </a:r>
                      <a:endParaRPr lang="en-GB" sz="1200" dirty="0">
                        <a:effectLst/>
                        <a:latin typeface="Arial" panose="020B0604020202020204" pitchFamily="34" charset="0"/>
                        <a:ea typeface="Times New Roman" panose="02020603050405020304" pitchFamily="18" charset="0"/>
                        <a:cs typeface="Arial" panose="020B0604020202020204" pitchFamily="34" charset="0"/>
                      </a:endParaRPr>
                    </a:p>
                  </a:txBody>
                  <a:tcPr marL="51435" marR="51435" marT="0" marB="0"/>
                </a:tc>
                <a:extLst>
                  <a:ext uri="{0D108BD9-81ED-4DB2-BD59-A6C34878D82A}">
                    <a16:rowId xmlns:a16="http://schemas.microsoft.com/office/drawing/2014/main" val="4126269907"/>
                  </a:ext>
                </a:extLst>
              </a:tr>
              <a:tr h="412006">
                <a:tc>
                  <a:txBody>
                    <a:bodyPr/>
                    <a:lstStyle/>
                    <a:p>
                      <a:r>
                        <a:rPr lang="en-US" sz="1200" b="1" dirty="0">
                          <a:effectLst/>
                          <a:latin typeface="Arial" panose="020B0604020202020204" pitchFamily="34" charset="0"/>
                          <a:cs typeface="Arial" panose="020B0604020202020204" pitchFamily="34" charset="0"/>
                        </a:rPr>
                        <a:t>Claire Murdoch</a:t>
                      </a:r>
                      <a:r>
                        <a:rPr lang="en-US" sz="1200" dirty="0">
                          <a:effectLst/>
                          <a:latin typeface="Arial" panose="020B0604020202020204" pitchFamily="34" charset="0"/>
                          <a:cs typeface="Arial" panose="020B0604020202020204" pitchFamily="34" charset="0"/>
                        </a:rPr>
                        <a:t>, </a:t>
                      </a:r>
                      <a:r>
                        <a:rPr lang="en-US" sz="1200" b="0" dirty="0">
                          <a:effectLst/>
                          <a:latin typeface="Arial" panose="020B0604020202020204" pitchFamily="34" charset="0"/>
                          <a:cs typeface="Arial" panose="020B0604020202020204" pitchFamily="34" charset="0"/>
                        </a:rPr>
                        <a:t>National Director for Mental Health, NHS England</a:t>
                      </a:r>
                      <a:endParaRPr lang="en-GB" sz="1200" b="0" dirty="0">
                        <a:effectLst/>
                        <a:latin typeface="Arial" panose="020B0604020202020204" pitchFamily="34" charset="0"/>
                        <a:ea typeface="Times New Roman" panose="02020603050405020304" pitchFamily="18" charset="0"/>
                        <a:cs typeface="Arial" panose="020B0604020202020204" pitchFamily="34" charset="0"/>
                      </a:endParaRPr>
                    </a:p>
                  </a:txBody>
                  <a:tcPr marL="51435" marR="51435" marT="0" marB="0"/>
                </a:tc>
                <a:tc>
                  <a:txBody>
                    <a:bodyPr/>
                    <a:lstStyle/>
                    <a:p>
                      <a:r>
                        <a:rPr lang="en-US" sz="1200" dirty="0">
                          <a:effectLst/>
                          <a:latin typeface="Arial" panose="020B0604020202020204" pitchFamily="34" charset="0"/>
                          <a:ea typeface="Times New Roman" panose="02020603050405020304" pitchFamily="18" charset="0"/>
                          <a:cs typeface="Arial" panose="020B0604020202020204" pitchFamily="34" charset="0"/>
                        </a:rPr>
                        <a:t>Key achievements of Community Mental Health Transformation and what is next plus Q&amp;A</a:t>
                      </a:r>
                      <a:endParaRPr lang="en-GB" sz="1200" dirty="0">
                        <a:effectLst/>
                        <a:latin typeface="Arial" panose="020B0604020202020204" pitchFamily="34" charset="0"/>
                        <a:ea typeface="Times New Roman" panose="02020603050405020304" pitchFamily="18" charset="0"/>
                        <a:cs typeface="Arial" panose="020B0604020202020204" pitchFamily="34" charset="0"/>
                      </a:endParaRPr>
                    </a:p>
                  </a:txBody>
                  <a:tcPr marL="51435" marR="51435" marT="0" marB="0"/>
                </a:tc>
                <a:extLst>
                  <a:ext uri="{0D108BD9-81ED-4DB2-BD59-A6C34878D82A}">
                    <a16:rowId xmlns:a16="http://schemas.microsoft.com/office/drawing/2014/main" val="2523991693"/>
                  </a:ext>
                </a:extLst>
              </a:tr>
              <a:tr h="374904">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200" b="1" dirty="0">
                          <a:effectLst/>
                          <a:latin typeface="Arial" panose="020B0604020202020204" pitchFamily="34" charset="0"/>
                          <a:cs typeface="Arial" panose="020B0604020202020204" pitchFamily="34" charset="0"/>
                        </a:rPr>
                        <a:t>David Woodhead</a:t>
                      </a:r>
                      <a:r>
                        <a:rPr lang="en-US" sz="1200" dirty="0">
                          <a:effectLst/>
                          <a:latin typeface="Arial" panose="020B0604020202020204" pitchFamily="34" charset="0"/>
                          <a:cs typeface="Arial" panose="020B0604020202020204" pitchFamily="34" charset="0"/>
                        </a:rPr>
                        <a:t>, </a:t>
                      </a:r>
                      <a:r>
                        <a:rPr lang="en-US" sz="1200" b="0" dirty="0">
                          <a:effectLst/>
                          <a:latin typeface="Arial" panose="020B0604020202020204" pitchFamily="34" charset="0"/>
                          <a:cs typeface="Arial" panose="020B0604020202020204" pitchFamily="34" charset="0"/>
                        </a:rPr>
                        <a:t>Associate Director of Research, Centre for Mental Health</a:t>
                      </a:r>
                      <a:endParaRPr lang="en-GB" sz="1200" b="0" dirty="0">
                        <a:effectLst/>
                        <a:latin typeface="Arial" panose="020B0604020202020204" pitchFamily="34" charset="0"/>
                        <a:ea typeface="Times New Roman" panose="02020603050405020304" pitchFamily="18" charset="0"/>
                        <a:cs typeface="Arial" panose="020B0604020202020204" pitchFamily="34" charset="0"/>
                      </a:endParaRPr>
                    </a:p>
                  </a:txBody>
                  <a:tcPr marL="51435" marR="51435" marT="0" marB="0"/>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200" dirty="0">
                          <a:effectLst/>
                          <a:latin typeface="Arial" panose="020B0604020202020204" pitchFamily="34" charset="0"/>
                          <a:ea typeface="Times New Roman" panose="02020603050405020304" pitchFamily="18" charset="0"/>
                          <a:cs typeface="Arial" panose="020B0604020202020204" pitchFamily="34" charset="0"/>
                        </a:rPr>
                        <a:t>Evaluation of local mental health alliances</a:t>
                      </a:r>
                    </a:p>
                    <a:p>
                      <a:endParaRPr lang="en-GB" sz="1200" dirty="0">
                        <a:effectLst/>
                        <a:latin typeface="Arial" panose="020B0604020202020204" pitchFamily="34" charset="0"/>
                        <a:ea typeface="Times New Roman" panose="02020603050405020304" pitchFamily="18" charset="0"/>
                        <a:cs typeface="Arial" panose="020B0604020202020204" pitchFamily="34" charset="0"/>
                      </a:endParaRPr>
                    </a:p>
                  </a:txBody>
                  <a:tcPr marL="51435" marR="51435" marT="0" marB="0"/>
                </a:tc>
                <a:extLst>
                  <a:ext uri="{0D108BD9-81ED-4DB2-BD59-A6C34878D82A}">
                    <a16:rowId xmlns:a16="http://schemas.microsoft.com/office/drawing/2014/main" val="1629090239"/>
                  </a:ext>
                </a:extLst>
              </a:tr>
              <a:tr h="376837">
                <a:tc>
                  <a:txBody>
                    <a:bodyPr/>
                    <a:lstStyle/>
                    <a:p>
                      <a:r>
                        <a:rPr lang="en-US" sz="1200" b="1" dirty="0">
                          <a:effectLst/>
                          <a:latin typeface="Arial" panose="020B0604020202020204" pitchFamily="34" charset="0"/>
                          <a:ea typeface="Times New Roman" panose="02020603050405020304" pitchFamily="18" charset="0"/>
                          <a:cs typeface="Arial" panose="020B0604020202020204" pitchFamily="34" charset="0"/>
                        </a:rPr>
                        <a:t>Stephen Ryder, </a:t>
                      </a:r>
                      <a:r>
                        <a:rPr lang="en-US" sz="1200" b="0" dirty="0">
                          <a:effectLst/>
                          <a:latin typeface="Arial" panose="020B0604020202020204" pitchFamily="34" charset="0"/>
                          <a:ea typeface="Times New Roman" panose="02020603050405020304" pitchFamily="18" charset="0"/>
                          <a:cs typeface="Arial" panose="020B0604020202020204" pitchFamily="34" charset="0"/>
                        </a:rPr>
                        <a:t>Managing Director, Creating Positive Opportunity</a:t>
                      </a:r>
                      <a:endParaRPr lang="en-GB" sz="1200" b="0" dirty="0">
                        <a:effectLst/>
                        <a:latin typeface="Arial" panose="020B0604020202020204" pitchFamily="34" charset="0"/>
                        <a:ea typeface="Times New Roman" panose="02020603050405020304" pitchFamily="18" charset="0"/>
                        <a:cs typeface="Arial" panose="020B0604020202020204" pitchFamily="34" charset="0"/>
                      </a:endParaRPr>
                    </a:p>
                  </a:txBody>
                  <a:tcPr marL="51435" marR="51435" marT="0" marB="0"/>
                </a:tc>
                <a:tc>
                  <a:txBody>
                    <a:bodyPr/>
                    <a:lstStyle/>
                    <a:p>
                      <a:r>
                        <a:rPr lang="en-US" sz="1200" dirty="0">
                          <a:effectLst/>
                          <a:latin typeface="Arial" panose="020B0604020202020204" pitchFamily="34" charset="0"/>
                          <a:ea typeface="Times New Roman" panose="02020603050405020304" pitchFamily="18" charset="0"/>
                          <a:cs typeface="Arial" panose="020B0604020202020204" pitchFamily="34" charset="0"/>
                        </a:rPr>
                        <a:t>Place-based impact and reflections in North East Lincolnshire </a:t>
                      </a:r>
                    </a:p>
                  </a:txBody>
                  <a:tcPr marL="51435" marR="51435" marT="0" marB="0"/>
                </a:tc>
                <a:extLst>
                  <a:ext uri="{0D108BD9-81ED-4DB2-BD59-A6C34878D82A}">
                    <a16:rowId xmlns:a16="http://schemas.microsoft.com/office/drawing/2014/main" val="2494469449"/>
                  </a:ext>
                </a:extLst>
              </a:tr>
              <a:tr h="376837">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200" b="1" dirty="0">
                          <a:effectLst/>
                          <a:latin typeface="Arial" panose="020B0604020202020204" pitchFamily="34" charset="0"/>
                          <a:cs typeface="Arial" panose="020B0604020202020204" pitchFamily="34" charset="0"/>
                        </a:rPr>
                        <a:t>Debbie Best</a:t>
                      </a:r>
                      <a:r>
                        <a:rPr lang="en-US" sz="1200" dirty="0">
                          <a:effectLst/>
                          <a:latin typeface="Arial" panose="020B0604020202020204" pitchFamily="34" charset="0"/>
                          <a:cs typeface="Arial" panose="020B0604020202020204" pitchFamily="34" charset="0"/>
                        </a:rPr>
                        <a:t>, </a:t>
                      </a:r>
                      <a:r>
                        <a:rPr lang="en-US" sz="1200" b="0" dirty="0">
                          <a:effectLst/>
                          <a:latin typeface="Arial" panose="020B0604020202020204" pitchFamily="34" charset="0"/>
                          <a:cs typeface="Arial" panose="020B0604020202020204" pitchFamily="34" charset="0"/>
                        </a:rPr>
                        <a:t>Lived Experience Carer &amp; Activist</a:t>
                      </a:r>
                      <a:endParaRPr lang="en-GB" sz="1200" b="0" dirty="0">
                        <a:effectLst/>
                        <a:latin typeface="Arial" panose="020B0604020202020204" pitchFamily="34" charset="0"/>
                        <a:ea typeface="Times New Roman" panose="02020603050405020304" pitchFamily="18" charset="0"/>
                        <a:cs typeface="Arial" panose="020B0604020202020204" pitchFamily="34" charset="0"/>
                      </a:endParaRPr>
                    </a:p>
                  </a:txBody>
                  <a:tcPr marL="51435" marR="51435" marT="0" marB="0"/>
                </a:tc>
                <a:tc>
                  <a:txBody>
                    <a:bodyPr/>
                    <a:lstStyle/>
                    <a:p>
                      <a:r>
                        <a:rPr lang="en-US" sz="1200" dirty="0">
                          <a:effectLst/>
                          <a:latin typeface="Arial" panose="020B0604020202020204" pitchFamily="34" charset="0"/>
                          <a:ea typeface="Times New Roman" panose="02020603050405020304" pitchFamily="18" charset="0"/>
                          <a:cs typeface="Arial" panose="020B0604020202020204" pitchFamily="34" charset="0"/>
                        </a:rPr>
                        <a:t>Reflections on involvement within the mental health system</a:t>
                      </a:r>
                      <a:endParaRPr lang="en-GB" sz="1200" dirty="0">
                        <a:effectLst/>
                        <a:latin typeface="Arial" panose="020B0604020202020204" pitchFamily="34" charset="0"/>
                        <a:ea typeface="Times New Roman" panose="02020603050405020304" pitchFamily="18" charset="0"/>
                        <a:cs typeface="Arial" panose="020B0604020202020204" pitchFamily="34" charset="0"/>
                      </a:endParaRPr>
                    </a:p>
                  </a:txBody>
                  <a:tcPr marL="51435" marR="51435" marT="0" marB="0"/>
                </a:tc>
                <a:extLst>
                  <a:ext uri="{0D108BD9-81ED-4DB2-BD59-A6C34878D82A}">
                    <a16:rowId xmlns:a16="http://schemas.microsoft.com/office/drawing/2014/main" val="2129015230"/>
                  </a:ext>
                </a:extLst>
              </a:tr>
              <a:tr h="210159">
                <a:tc>
                  <a:txBody>
                    <a:bodyPr/>
                    <a:lstStyle/>
                    <a:p>
                      <a:r>
                        <a:rPr lang="en-US" sz="1200" b="1" dirty="0">
                          <a:effectLst/>
                          <a:latin typeface="Arial" panose="020B0604020202020204" pitchFamily="34" charset="0"/>
                          <a:cs typeface="Arial" panose="020B0604020202020204" pitchFamily="34" charset="0"/>
                        </a:rPr>
                        <a:t>All speakers</a:t>
                      </a:r>
                      <a:endParaRPr lang="en-GB" sz="1200" b="1" dirty="0">
                        <a:effectLst/>
                        <a:latin typeface="Arial" panose="020B0604020202020204" pitchFamily="34" charset="0"/>
                        <a:ea typeface="Times New Roman" panose="02020603050405020304" pitchFamily="18" charset="0"/>
                        <a:cs typeface="Arial" panose="020B0604020202020204" pitchFamily="34" charset="0"/>
                      </a:endParaRPr>
                    </a:p>
                  </a:txBody>
                  <a:tcPr marL="51435" marR="51435"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Questions from the audience</a:t>
                      </a:r>
                      <a:endPar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endParaRPr>
                    </a:p>
                  </a:txBody>
                  <a:tcPr marL="51435" marR="51435" marT="0" marB="0"/>
                </a:tc>
                <a:extLst>
                  <a:ext uri="{0D108BD9-81ED-4DB2-BD59-A6C34878D82A}">
                    <a16:rowId xmlns:a16="http://schemas.microsoft.com/office/drawing/2014/main" val="3145589592"/>
                  </a:ext>
                </a:extLst>
              </a:tr>
              <a:tr h="3749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Brian Dow</a:t>
                      </a:r>
                      <a:r>
                        <a:rPr kumimoji="0" lang="en-US" sz="12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 Deputy Chief Executive, Rethink Mental Illness</a:t>
                      </a:r>
                      <a:endParaRPr kumimoji="0" lang="en-GB" sz="1200" b="0" i="0" u="none" strike="noStrike" kern="1200" cap="none" spc="0" normalizeH="0" baseline="0" noProof="0" dirty="0">
                        <a:ln>
                          <a:noFill/>
                        </a:ln>
                        <a:solidFill>
                          <a:schemeClr val="bg1"/>
                        </a:solidFill>
                        <a:effectLst/>
                        <a:uLnTx/>
                        <a:uFillTx/>
                        <a:latin typeface="Arial" panose="020B0604020202020204" pitchFamily="34" charset="0"/>
                        <a:ea typeface="Times New Roman" panose="02020603050405020304" pitchFamily="18" charset="0"/>
                        <a:cs typeface="Arial" panose="020B0604020202020204" pitchFamily="34" charset="0"/>
                      </a:endParaRPr>
                    </a:p>
                  </a:txBody>
                  <a:tcPr marL="51435" marR="51435"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Summary and close</a:t>
                      </a:r>
                      <a:endPar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endParaRPr>
                    </a:p>
                    <a:p>
                      <a:endParaRPr lang="en-GB" sz="1200" dirty="0">
                        <a:effectLst/>
                        <a:latin typeface="Arial" panose="020B0604020202020204" pitchFamily="34" charset="0"/>
                        <a:ea typeface="Times New Roman" panose="02020603050405020304" pitchFamily="18" charset="0"/>
                        <a:cs typeface="Arial" panose="020B0604020202020204" pitchFamily="34" charset="0"/>
                      </a:endParaRPr>
                    </a:p>
                  </a:txBody>
                  <a:tcPr marL="51435" marR="51435" marT="0" marB="0"/>
                </a:tc>
                <a:extLst>
                  <a:ext uri="{0D108BD9-81ED-4DB2-BD59-A6C34878D82A}">
                    <a16:rowId xmlns:a16="http://schemas.microsoft.com/office/drawing/2014/main" val="2946488410"/>
                  </a:ext>
                </a:extLst>
              </a:tr>
            </a:tbl>
          </a:graphicData>
        </a:graphic>
      </p:graphicFrame>
    </p:spTree>
    <p:extLst>
      <p:ext uri="{BB962C8B-B14F-4D97-AF65-F5344CB8AC3E}">
        <p14:creationId xmlns:p14="http://schemas.microsoft.com/office/powerpoint/2010/main" val="949422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0000"/>
            <a:lum/>
          </a:blip>
          <a:srcRect/>
          <a:stretch>
            <a:fillRect t="-9000" b="-9000"/>
          </a:stretch>
        </a:blipFill>
        <a:effectLst/>
      </p:bgPr>
    </p:bg>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2011094D-141C-CC30-D013-598C1F826405}"/>
              </a:ext>
            </a:extLst>
          </p:cNvPr>
          <p:cNvSpPr/>
          <p:nvPr/>
        </p:nvSpPr>
        <p:spPr>
          <a:xfrm>
            <a:off x="-936983" y="1634306"/>
            <a:ext cx="6074492" cy="5617062"/>
          </a:xfrm>
          <a:prstGeom prst="ellipse">
            <a:avLst/>
          </a:prstGeom>
          <a:solidFill>
            <a:schemeClr val="accent5">
              <a:lumMod val="60000"/>
              <a:lumOff val="4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Content Placeholder 1">
            <a:extLst>
              <a:ext uri="{FF2B5EF4-FFF2-40B4-BE49-F238E27FC236}">
                <a16:creationId xmlns:a16="http://schemas.microsoft.com/office/drawing/2014/main" id="{27ECC0FB-11C4-3B41-5C8F-FAF5E313051E}"/>
              </a:ext>
            </a:extLst>
          </p:cNvPr>
          <p:cNvSpPr txBox="1">
            <a:spLocks/>
          </p:cNvSpPr>
          <p:nvPr/>
        </p:nvSpPr>
        <p:spPr>
          <a:xfrm>
            <a:off x="210523" y="2268193"/>
            <a:ext cx="4494212" cy="1471613"/>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914400">
              <a:spcBef>
                <a:spcPts val="1000"/>
              </a:spcBef>
              <a:buFont typeface="Arial" panose="020B0604020202020204" pitchFamily="34" charset="0"/>
              <a:buNone/>
              <a:defRPr/>
            </a:pPr>
            <a:r>
              <a:rPr lang="en-US" sz="3600" b="1" dirty="0">
                <a:solidFill>
                  <a:srgbClr val="FFFFFF"/>
                </a:solidFill>
                <a:latin typeface="Arial" panose="020B0604020202020204"/>
                <a:cs typeface="Arial" panose="020B0604020202020204" pitchFamily="34" charset="0"/>
              </a:rPr>
              <a:t>Kathy Roberts</a:t>
            </a:r>
            <a:br>
              <a:rPr lang="en-US" sz="3600" b="1" dirty="0">
                <a:solidFill>
                  <a:srgbClr val="FFFFFF"/>
                </a:solidFill>
                <a:latin typeface="Arial" panose="020B0604020202020204"/>
                <a:cs typeface="Arial" panose="020B0604020202020204" pitchFamily="34" charset="0"/>
              </a:rPr>
            </a:br>
            <a:r>
              <a:rPr lang="en-US" sz="2400" b="1" dirty="0">
                <a:solidFill>
                  <a:srgbClr val="FFFFFF"/>
                </a:solidFill>
                <a:latin typeface="Arial" panose="020B0604020202020204"/>
                <a:cs typeface="Arial" panose="020B0604020202020204" pitchFamily="34" charset="0"/>
              </a:rPr>
              <a:t>Chief Executive, Association of Mental Health Providers</a:t>
            </a:r>
            <a:endParaRPr lang="en-GB" sz="2400" b="1" dirty="0">
              <a:solidFill>
                <a:srgbClr val="FFFFFF"/>
              </a:solidFill>
              <a:latin typeface="Arial" panose="020B0604020202020204"/>
              <a:ea typeface="Times New Roman" panose="02020603050405020304" pitchFamily="18" charset="0"/>
              <a:cs typeface="Arial" panose="020B0604020202020204" pitchFamily="34" charset="0"/>
            </a:endParaRPr>
          </a:p>
        </p:txBody>
      </p:sp>
      <p:sp>
        <p:nvSpPr>
          <p:cNvPr id="5" name="Text Placeholder 2">
            <a:extLst>
              <a:ext uri="{FF2B5EF4-FFF2-40B4-BE49-F238E27FC236}">
                <a16:creationId xmlns:a16="http://schemas.microsoft.com/office/drawing/2014/main" id="{0E513991-2A1D-9115-91FC-89169E656871}"/>
              </a:ext>
            </a:extLst>
          </p:cNvPr>
          <p:cNvSpPr txBox="1">
            <a:spLocks/>
          </p:cNvSpPr>
          <p:nvPr/>
        </p:nvSpPr>
        <p:spPr>
          <a:xfrm>
            <a:off x="240771" y="3739753"/>
            <a:ext cx="4494213" cy="623888"/>
          </a:xfrm>
          <a:prstGeom prst="rect">
            <a:avLst/>
          </a:prstGeom>
        </p:spPr>
        <p:txBody>
          <a:bodyPr>
            <a:normAutofit fontScale="92500" lnSpcReduction="20000"/>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914400">
              <a:spcBef>
                <a:spcPts val="1000"/>
              </a:spcBef>
              <a:buFont typeface="Arial" panose="020B0604020202020204" pitchFamily="34" charset="0"/>
              <a:buNone/>
              <a:defRPr/>
            </a:pPr>
            <a:r>
              <a:rPr lang="en-US" sz="2400" dirty="0">
                <a:solidFill>
                  <a:srgbClr val="FFFFFF"/>
                </a:solidFill>
                <a:latin typeface="Arial" panose="020B0604020202020204"/>
                <a:cs typeface="Arial" panose="020B0604020202020204" pitchFamily="34" charset="0"/>
              </a:rPr>
              <a:t>Partnership with the Association of Mental Health Providers</a:t>
            </a:r>
            <a:endParaRPr lang="en-GB" sz="2400" dirty="0">
              <a:solidFill>
                <a:srgbClr val="FFFFFF"/>
              </a:solidFill>
              <a:latin typeface="Arial" panose="020B0604020202020204"/>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1166827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0000"/>
            <a:lum/>
          </a:blip>
          <a:srcRect/>
          <a:stretch>
            <a:fillRect t="-9000" b="-9000"/>
          </a:stretch>
        </a:blipFill>
        <a:effectLst/>
      </p:bgPr>
    </p:bg>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2011094D-141C-CC30-D013-598C1F826405}"/>
              </a:ext>
            </a:extLst>
          </p:cNvPr>
          <p:cNvSpPr/>
          <p:nvPr/>
        </p:nvSpPr>
        <p:spPr>
          <a:xfrm>
            <a:off x="-720366" y="1966834"/>
            <a:ext cx="5713155" cy="5387655"/>
          </a:xfrm>
          <a:prstGeom prst="ellipse">
            <a:avLst/>
          </a:prstGeom>
          <a:solidFill>
            <a:schemeClr val="bg2">
              <a:lumMod val="75000"/>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Content Placeholder 1">
            <a:extLst>
              <a:ext uri="{FF2B5EF4-FFF2-40B4-BE49-F238E27FC236}">
                <a16:creationId xmlns:a16="http://schemas.microsoft.com/office/drawing/2014/main" id="{098DC6E9-930E-C2D9-B2DA-5BDF737E8BF2}"/>
              </a:ext>
            </a:extLst>
          </p:cNvPr>
          <p:cNvSpPr txBox="1">
            <a:spLocks/>
          </p:cNvSpPr>
          <p:nvPr/>
        </p:nvSpPr>
        <p:spPr>
          <a:xfrm>
            <a:off x="365294" y="2545378"/>
            <a:ext cx="4494212" cy="1471613"/>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914400">
              <a:spcBef>
                <a:spcPts val="1000"/>
              </a:spcBef>
              <a:buFont typeface="Arial" panose="020B0604020202020204" pitchFamily="34" charset="0"/>
              <a:buNone/>
              <a:defRPr/>
            </a:pPr>
            <a:r>
              <a:rPr lang="en-US" sz="3600" b="1" dirty="0">
                <a:solidFill>
                  <a:srgbClr val="FFFFFF"/>
                </a:solidFill>
                <a:latin typeface="Arial" panose="020B0604020202020204"/>
                <a:cs typeface="Arial" panose="020B0604020202020204" pitchFamily="34" charset="0"/>
              </a:rPr>
              <a:t>Claire Murdoch </a:t>
            </a:r>
            <a:r>
              <a:rPr lang="en-US" sz="2400" b="1" dirty="0">
                <a:solidFill>
                  <a:srgbClr val="FFFFFF"/>
                </a:solidFill>
                <a:latin typeface="Arial" panose="020B0604020202020204"/>
                <a:cs typeface="Arial" panose="020B0604020202020204" pitchFamily="34" charset="0"/>
              </a:rPr>
              <a:t>National Director for </a:t>
            </a:r>
            <a:br>
              <a:rPr lang="en-US" sz="2400" b="1" dirty="0">
                <a:solidFill>
                  <a:srgbClr val="FFFFFF"/>
                </a:solidFill>
                <a:latin typeface="Arial" panose="020B0604020202020204"/>
                <a:cs typeface="Arial" panose="020B0604020202020204" pitchFamily="34" charset="0"/>
              </a:rPr>
            </a:br>
            <a:r>
              <a:rPr lang="en-US" sz="2400" b="1" dirty="0">
                <a:solidFill>
                  <a:srgbClr val="FFFFFF"/>
                </a:solidFill>
                <a:latin typeface="Arial" panose="020B0604020202020204"/>
                <a:cs typeface="Arial" panose="020B0604020202020204" pitchFamily="34" charset="0"/>
              </a:rPr>
              <a:t>Mental Health, NHS England</a:t>
            </a:r>
            <a:endParaRPr lang="en-GB" sz="2400" b="1" dirty="0">
              <a:solidFill>
                <a:srgbClr val="FFFFFF"/>
              </a:solidFill>
              <a:latin typeface="Arial" panose="020B0604020202020204"/>
              <a:ea typeface="Times New Roman" panose="02020603050405020304" pitchFamily="18" charset="0"/>
              <a:cs typeface="Arial" panose="020B0604020202020204" pitchFamily="34" charset="0"/>
            </a:endParaRPr>
          </a:p>
          <a:p>
            <a:endParaRPr lang="en-GB" dirty="0"/>
          </a:p>
        </p:txBody>
      </p:sp>
      <p:sp>
        <p:nvSpPr>
          <p:cNvPr id="6" name="Text Placeholder 2">
            <a:extLst>
              <a:ext uri="{FF2B5EF4-FFF2-40B4-BE49-F238E27FC236}">
                <a16:creationId xmlns:a16="http://schemas.microsoft.com/office/drawing/2014/main" id="{990A4519-A0A5-A575-F6A7-B2A318D1C276}"/>
              </a:ext>
            </a:extLst>
          </p:cNvPr>
          <p:cNvSpPr txBox="1">
            <a:spLocks/>
          </p:cNvSpPr>
          <p:nvPr/>
        </p:nvSpPr>
        <p:spPr>
          <a:xfrm>
            <a:off x="358673" y="3836913"/>
            <a:ext cx="4715509" cy="623888"/>
          </a:xfrm>
          <a:prstGeom prst="rect">
            <a:avLst/>
          </a:prstGeom>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914400">
              <a:spcBef>
                <a:spcPts val="1000"/>
              </a:spcBef>
              <a:buFont typeface="Arial" panose="020B0604020202020204" pitchFamily="34" charset="0"/>
              <a:buNone/>
              <a:defRPr/>
            </a:pPr>
            <a:r>
              <a:rPr lang="en-US" sz="2200" dirty="0">
                <a:solidFill>
                  <a:srgbClr val="FFFFFF"/>
                </a:solidFill>
                <a:latin typeface="Arial" panose="020B0604020202020204"/>
                <a:ea typeface="Times New Roman" panose="02020603050405020304" pitchFamily="18" charset="0"/>
                <a:cs typeface="Arial" panose="020B0604020202020204" pitchFamily="34" charset="0"/>
              </a:rPr>
              <a:t>Key achievements of </a:t>
            </a:r>
            <a:br>
              <a:rPr lang="en-US" sz="2200" dirty="0">
                <a:solidFill>
                  <a:srgbClr val="FFFFFF"/>
                </a:solidFill>
                <a:latin typeface="Arial" panose="020B0604020202020204"/>
                <a:ea typeface="Times New Roman" panose="02020603050405020304" pitchFamily="18" charset="0"/>
                <a:cs typeface="Arial" panose="020B0604020202020204" pitchFamily="34" charset="0"/>
              </a:rPr>
            </a:br>
            <a:r>
              <a:rPr lang="en-US" sz="2200" dirty="0">
                <a:solidFill>
                  <a:srgbClr val="FFFFFF"/>
                </a:solidFill>
                <a:latin typeface="Arial" panose="020B0604020202020204"/>
                <a:ea typeface="Times New Roman" panose="02020603050405020304" pitchFamily="18" charset="0"/>
                <a:cs typeface="Arial" panose="020B0604020202020204" pitchFamily="34" charset="0"/>
              </a:rPr>
              <a:t>Community Mental Health Transformation &amp; what’s next</a:t>
            </a:r>
            <a:endParaRPr lang="en-GB" sz="2200" dirty="0">
              <a:solidFill>
                <a:srgbClr val="FFFFFF"/>
              </a:solidFill>
              <a:latin typeface="Arial" panose="020B0604020202020204"/>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9404636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3499A9-ADAE-F54A-B49E-F294E7BCE9E8}"/>
              </a:ext>
            </a:extLst>
          </p:cNvPr>
          <p:cNvSpPr>
            <a:spLocks noGrp="1"/>
          </p:cNvSpPr>
          <p:nvPr>
            <p:ph type="ctrTitle"/>
          </p:nvPr>
        </p:nvSpPr>
        <p:spPr>
          <a:xfrm>
            <a:off x="241704" y="1393387"/>
            <a:ext cx="4408020" cy="1880771"/>
          </a:xfrm>
        </p:spPr>
        <p:txBody>
          <a:bodyPr/>
          <a:lstStyle/>
          <a:p>
            <a:r>
              <a:rPr lang="en-GB" sz="3300" dirty="0"/>
              <a:t>Adult Community Mental Health Transformation </a:t>
            </a:r>
            <a:br>
              <a:rPr lang="en-GB" sz="4500" dirty="0"/>
            </a:br>
            <a:endParaRPr lang="en-GB" sz="4500" dirty="0"/>
          </a:p>
        </p:txBody>
      </p:sp>
      <p:sp>
        <p:nvSpPr>
          <p:cNvPr id="3" name="Subtitle 2">
            <a:extLst>
              <a:ext uri="{FF2B5EF4-FFF2-40B4-BE49-F238E27FC236}">
                <a16:creationId xmlns:a16="http://schemas.microsoft.com/office/drawing/2014/main" id="{2AB96998-8BA0-CF4D-B57F-DEBCAD1141C5}"/>
              </a:ext>
            </a:extLst>
          </p:cNvPr>
          <p:cNvSpPr>
            <a:spLocks noGrp="1"/>
          </p:cNvSpPr>
          <p:nvPr>
            <p:ph type="subTitle" idx="1"/>
          </p:nvPr>
        </p:nvSpPr>
        <p:spPr>
          <a:xfrm>
            <a:off x="241704" y="3011011"/>
            <a:ext cx="4625412" cy="768725"/>
          </a:xfrm>
        </p:spPr>
        <p:txBody>
          <a:bodyPr vert="horz" lIns="0" tIns="0" rIns="0" bIns="0" rtlCol="0" anchor="t">
            <a:normAutofit/>
          </a:bodyPr>
          <a:lstStyle/>
          <a:p>
            <a:r>
              <a:rPr lang="en-GB" b="1"/>
              <a:t>Claire Murdoch CBE</a:t>
            </a:r>
          </a:p>
          <a:p>
            <a:r>
              <a:rPr lang="en-GB" sz="1650" b="1" i="1"/>
              <a:t>National Mental Health Director, NHS England</a:t>
            </a:r>
            <a:endParaRPr lang="en-GB" sz="1650" b="1" i="1">
              <a:cs typeface="Arial" panose="020B0604020202020204"/>
            </a:endParaRPr>
          </a:p>
        </p:txBody>
      </p:sp>
    </p:spTree>
    <p:extLst>
      <p:ext uri="{BB962C8B-B14F-4D97-AF65-F5344CB8AC3E}">
        <p14:creationId xmlns:p14="http://schemas.microsoft.com/office/powerpoint/2010/main" val="3830231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23DF7FBA-899E-3183-2B69-6FADAF104916}"/>
              </a:ext>
            </a:extLst>
          </p:cNvPr>
          <p:cNvSpPr>
            <a:spLocks noGrp="1"/>
          </p:cNvSpPr>
          <p:nvPr>
            <p:ph type="title"/>
          </p:nvPr>
        </p:nvSpPr>
        <p:spPr>
          <a:xfrm>
            <a:off x="133522" y="123625"/>
            <a:ext cx="8553116" cy="648890"/>
          </a:xfrm>
        </p:spPr>
        <p:txBody>
          <a:bodyPr>
            <a:noAutofit/>
          </a:bodyPr>
          <a:lstStyle/>
          <a:p>
            <a:r>
              <a:rPr lang="en-GB" sz="2100" dirty="0"/>
              <a:t>NHS Mental Health Services; </a:t>
            </a:r>
            <a:r>
              <a:rPr lang="en-GB" sz="2100" dirty="0">
                <a:solidFill>
                  <a:schemeClr val="accent1"/>
                </a:solidFill>
              </a:rPr>
              <a:t>Key achievements since 2016/17</a:t>
            </a:r>
          </a:p>
        </p:txBody>
      </p:sp>
      <p:sp>
        <p:nvSpPr>
          <p:cNvPr id="4" name="TextBox 3">
            <a:extLst>
              <a:ext uri="{FF2B5EF4-FFF2-40B4-BE49-F238E27FC236}">
                <a16:creationId xmlns:a16="http://schemas.microsoft.com/office/drawing/2014/main" id="{347A92E7-7302-F946-6DEB-C744A9ECBDCA}"/>
              </a:ext>
            </a:extLst>
          </p:cNvPr>
          <p:cNvSpPr txBox="1"/>
          <p:nvPr/>
        </p:nvSpPr>
        <p:spPr>
          <a:xfrm>
            <a:off x="7492986" y="631063"/>
            <a:ext cx="941283" cy="213585"/>
          </a:xfrm>
          <a:prstGeom prst="rect">
            <a:avLst/>
          </a:prstGeom>
          <a:noFill/>
          <a:ln>
            <a:solidFill>
              <a:schemeClr val="accent1"/>
            </a:solidFill>
          </a:ln>
        </p:spPr>
        <p:txBody>
          <a:bodyPr wrap="none" rtlCol="0">
            <a:spAutoFit/>
          </a:bodyPr>
          <a:lstStyle/>
          <a:p>
            <a:pPr defTabSz="685800"/>
            <a:r>
              <a:rPr lang="en-GB" sz="788" b="1" dirty="0">
                <a:solidFill>
                  <a:srgbClr val="231F20"/>
                </a:solidFill>
                <a:latin typeface="Arial" panose="020B0604020202020204"/>
              </a:rPr>
              <a:t>Non-exhaustive</a:t>
            </a:r>
          </a:p>
        </p:txBody>
      </p:sp>
      <p:pic>
        <p:nvPicPr>
          <p:cNvPr id="48" name="Picture 47">
            <a:extLst>
              <a:ext uri="{FF2B5EF4-FFF2-40B4-BE49-F238E27FC236}">
                <a16:creationId xmlns:a16="http://schemas.microsoft.com/office/drawing/2014/main" id="{20E3AAE1-C561-C20F-12F3-42DE273B399B}"/>
              </a:ext>
            </a:extLst>
          </p:cNvPr>
          <p:cNvPicPr>
            <a:picLocks noChangeAspect="1"/>
          </p:cNvPicPr>
          <p:nvPr/>
        </p:nvPicPr>
        <p:blipFill>
          <a:blip r:embed="rId3"/>
          <a:stretch>
            <a:fillRect/>
          </a:stretch>
        </p:blipFill>
        <p:spPr>
          <a:xfrm>
            <a:off x="721613" y="821500"/>
            <a:ext cx="7720259" cy="3838163"/>
          </a:xfrm>
          <a:prstGeom prst="rect">
            <a:avLst/>
          </a:prstGeom>
        </p:spPr>
      </p:pic>
    </p:spTree>
    <p:extLst>
      <p:ext uri="{BB962C8B-B14F-4D97-AF65-F5344CB8AC3E}">
        <p14:creationId xmlns:p14="http://schemas.microsoft.com/office/powerpoint/2010/main" val="3418343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89F5F2-4B9F-2F99-63D1-CAF1C72233E2}"/>
            </a:ext>
          </a:extLst>
        </p:cNvPr>
        <p:cNvGrpSpPr/>
        <p:nvPr/>
      </p:nvGrpSpPr>
      <p:grpSpPr>
        <a:xfrm>
          <a:off x="0" y="0"/>
          <a:ext cx="0" cy="0"/>
          <a:chOff x="0" y="0"/>
          <a:chExt cx="0" cy="0"/>
        </a:xfrm>
      </p:grpSpPr>
      <p:pic>
        <p:nvPicPr>
          <p:cNvPr id="5" name="Picture 4" descr="A diagram of mental health services&#10;&#10;Description automatically generated">
            <a:extLst>
              <a:ext uri="{FF2B5EF4-FFF2-40B4-BE49-F238E27FC236}">
                <a16:creationId xmlns:a16="http://schemas.microsoft.com/office/drawing/2014/main" id="{4B5AB039-DB07-1A8B-C6A6-9681D2117132}"/>
              </a:ext>
            </a:extLst>
          </p:cNvPr>
          <p:cNvPicPr>
            <a:picLocks noChangeAspect="1"/>
          </p:cNvPicPr>
          <p:nvPr/>
        </p:nvPicPr>
        <p:blipFill rotWithShape="1">
          <a:blip r:embed="rId3"/>
          <a:srcRect l="51134" t="9132" r="5524" b="1112"/>
          <a:stretch/>
        </p:blipFill>
        <p:spPr>
          <a:xfrm>
            <a:off x="5987143" y="1812051"/>
            <a:ext cx="2699495" cy="2750845"/>
          </a:xfrm>
          <a:prstGeom prst="rect">
            <a:avLst/>
          </a:prstGeom>
        </p:spPr>
      </p:pic>
      <p:sp>
        <p:nvSpPr>
          <p:cNvPr id="2" name="Title 3">
            <a:extLst>
              <a:ext uri="{FF2B5EF4-FFF2-40B4-BE49-F238E27FC236}">
                <a16:creationId xmlns:a16="http://schemas.microsoft.com/office/drawing/2014/main" id="{31EE1FC8-AE3E-CDFE-2B72-276680A98C54}"/>
              </a:ext>
            </a:extLst>
          </p:cNvPr>
          <p:cNvSpPr>
            <a:spLocks noGrp="1"/>
          </p:cNvSpPr>
          <p:nvPr>
            <p:ph type="title"/>
          </p:nvPr>
        </p:nvSpPr>
        <p:spPr>
          <a:xfrm>
            <a:off x="133522" y="123625"/>
            <a:ext cx="8553116" cy="648890"/>
          </a:xfrm>
        </p:spPr>
        <p:txBody>
          <a:bodyPr>
            <a:noAutofit/>
          </a:bodyPr>
          <a:lstStyle/>
          <a:p>
            <a:r>
              <a:rPr lang="en-GB" sz="2100" dirty="0"/>
              <a:t>Adult Community Mental Health; </a:t>
            </a:r>
            <a:r>
              <a:rPr lang="en-GB" sz="2100" dirty="0">
                <a:solidFill>
                  <a:schemeClr val="accent1"/>
                </a:solidFill>
              </a:rPr>
              <a:t>Our transformation journey </a:t>
            </a:r>
          </a:p>
        </p:txBody>
      </p:sp>
      <p:sp>
        <p:nvSpPr>
          <p:cNvPr id="3" name="Title 3">
            <a:extLst>
              <a:ext uri="{FF2B5EF4-FFF2-40B4-BE49-F238E27FC236}">
                <a16:creationId xmlns:a16="http://schemas.microsoft.com/office/drawing/2014/main" id="{B17FB83F-6D67-02DF-F7FC-27F2184CDF9B}"/>
              </a:ext>
            </a:extLst>
          </p:cNvPr>
          <p:cNvSpPr txBox="1">
            <a:spLocks/>
          </p:cNvSpPr>
          <p:nvPr/>
        </p:nvSpPr>
        <p:spPr>
          <a:xfrm>
            <a:off x="5943600" y="877190"/>
            <a:ext cx="2786581" cy="905494"/>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defTabSz="685800"/>
            <a:r>
              <a:rPr lang="en-GB" sz="1200" dirty="0">
                <a:solidFill>
                  <a:srgbClr val="231F20"/>
                </a:solidFill>
                <a:latin typeface="Arial" panose="020B0604020202020204"/>
              </a:rPr>
              <a:t>Transformed community mental health services are integrated with wider support that is centred on people and their needs</a:t>
            </a:r>
          </a:p>
        </p:txBody>
      </p:sp>
      <p:graphicFrame>
        <p:nvGraphicFramePr>
          <p:cNvPr id="8" name="Diagram 7">
            <a:extLst>
              <a:ext uri="{FF2B5EF4-FFF2-40B4-BE49-F238E27FC236}">
                <a16:creationId xmlns:a16="http://schemas.microsoft.com/office/drawing/2014/main" id="{75538FEC-CF87-1079-54C6-D8A28833CD11}"/>
              </a:ext>
            </a:extLst>
          </p:cNvPr>
          <p:cNvGraphicFramePr/>
          <p:nvPr/>
        </p:nvGraphicFramePr>
        <p:xfrm>
          <a:off x="305832" y="864969"/>
          <a:ext cx="4969979" cy="364369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597691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Rethink Colour pallet">
      <a:dk1>
        <a:srgbClr val="000000"/>
      </a:dk1>
      <a:lt1>
        <a:srgbClr val="FFFFFF"/>
      </a:lt1>
      <a:dk2>
        <a:srgbClr val="5DCABC"/>
      </a:dk2>
      <a:lt2>
        <a:srgbClr val="90278F"/>
      </a:lt2>
      <a:accent1>
        <a:srgbClr val="00B0F0"/>
      </a:accent1>
      <a:accent2>
        <a:srgbClr val="ED1D27"/>
      </a:accent2>
      <a:accent3>
        <a:srgbClr val="0174B2"/>
      </a:accent3>
      <a:accent4>
        <a:srgbClr val="FF8300"/>
      </a:accent4>
      <a:accent5>
        <a:srgbClr val="970C13"/>
      </a:accent5>
      <a:accent6>
        <a:srgbClr val="075B88"/>
      </a:accent6>
      <a:hlink>
        <a:srgbClr val="5DCBBC"/>
      </a:hlink>
      <a:folHlink>
        <a:srgbClr val="91278F"/>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1_Office Theme">
  <a:themeElements>
    <a:clrScheme name="Centre for Mental Health 2023">
      <a:dk1>
        <a:srgbClr val="1D252D"/>
      </a:dk1>
      <a:lt1>
        <a:sysClr val="window" lastClr="FFFFFF"/>
      </a:lt1>
      <a:dk2>
        <a:srgbClr val="49C5B1"/>
      </a:dk2>
      <a:lt2>
        <a:srgbClr val="E0E722"/>
      </a:lt2>
      <a:accent1>
        <a:srgbClr val="78D64B"/>
      </a:accent1>
      <a:accent2>
        <a:srgbClr val="E0E722"/>
      </a:accent2>
      <a:accent3>
        <a:srgbClr val="78D64B"/>
      </a:accent3>
      <a:accent4>
        <a:srgbClr val="49C5B1"/>
      </a:accent4>
      <a:accent5>
        <a:srgbClr val="1D252D"/>
      </a:accent5>
      <a:accent6>
        <a:srgbClr val="E0E722"/>
      </a:accent6>
      <a:hlink>
        <a:srgbClr val="49C5B1"/>
      </a:hlink>
      <a:folHlink>
        <a:srgbClr val="78D64B"/>
      </a:folHlink>
    </a:clrScheme>
    <a:fontScheme name="Centre 2023 fonts">
      <a:majorFont>
        <a:latin typeface="Anton"/>
        <a:ea typeface=""/>
        <a:cs typeface=""/>
      </a:majorFont>
      <a:minorFont>
        <a:latin typeface="Tahoma"/>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Point" id="{31C75B16-1A62-4FD5-805D-349B3C7C2AE4}" vid="{F93CA007-A17A-49FE-B8D1-449A3E1EF7DE}"/>
    </a:ext>
  </a:extLst>
</a:theme>
</file>

<file path=ppt/theme/theme3.xml><?xml version="1.0" encoding="utf-8"?>
<a:theme xmlns:a="http://schemas.openxmlformats.org/drawingml/2006/main" name="NHSD-Refresh-Theme-NOV1120B">
  <a:themeElements>
    <a:clrScheme name="Custom 2">
      <a:dk1>
        <a:srgbClr val="FFFFFF"/>
      </a:dk1>
      <a:lt1>
        <a:srgbClr val="231F20"/>
      </a:lt1>
      <a:dk2>
        <a:srgbClr val="005EB8"/>
      </a:dk2>
      <a:lt2>
        <a:srgbClr val="F4F6F8"/>
      </a:lt2>
      <a:accent1>
        <a:srgbClr val="003087"/>
      </a:accent1>
      <a:accent2>
        <a:srgbClr val="768692"/>
      </a:accent2>
      <a:accent3>
        <a:srgbClr val="C7CED3"/>
      </a:accent3>
      <a:accent4>
        <a:srgbClr val="99DDEB"/>
      </a:accent4>
      <a:accent5>
        <a:srgbClr val="80D2CC"/>
      </a:accent5>
      <a:accent6>
        <a:srgbClr val="425563"/>
      </a:accent6>
      <a:hlink>
        <a:srgbClr val="005EB8"/>
      </a:hlink>
      <a:folHlink>
        <a:srgbClr val="00308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HSD-PPT-Template-Refresh_NOV2020-B" id="{06B772CD-B1AE-2743-BE7F-0BA8B46714EA}" vid="{16F65E12-3586-BC44-90B1-43C17D38503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0AF1B905F71184DB376DFC74EB308E8" ma:contentTypeVersion="15" ma:contentTypeDescription="Create a new document." ma:contentTypeScope="" ma:versionID="4554a03c6f86dcdc796c1b0910534aa6">
  <xsd:schema xmlns:xsd="http://www.w3.org/2001/XMLSchema" xmlns:xs="http://www.w3.org/2001/XMLSchema" xmlns:p="http://schemas.microsoft.com/office/2006/metadata/properties" xmlns:ns2="d573ddaf-633f-4214-af1a-87d62675175d" xmlns:ns3="b8b96e2d-5940-425c-9045-06c3e62893c7" targetNamespace="http://schemas.microsoft.com/office/2006/metadata/properties" ma:root="true" ma:fieldsID="45b73b2377333cb5c34e84940953fc3d" ns2:_="" ns3:_="">
    <xsd:import namespace="d573ddaf-633f-4214-af1a-87d62675175d"/>
    <xsd:import namespace="b8b96e2d-5940-425c-9045-06c3e62893c7"/>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3:SharedWithUsers" minOccurs="0"/>
                <xsd:element ref="ns3:SharedWithDetails" minOccurs="0"/>
                <xsd:element ref="ns2:MediaLengthInSeconds" minOccurs="0"/>
                <xsd:element ref="ns2:MediaServiceObjectDetectorVersions" minOccurs="0"/>
                <xsd:element ref="ns2:MediaService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573ddaf-633f-4214-af1a-87d62675175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1b5e8865-1141-402f-9373-d5d8c09c79fa" ma:termSetId="09814cd3-568e-fe90-9814-8d621ff8fb84" ma:anchorId="fba54fb3-c3e1-fe81-a776-ca4b69148c4d" ma:open="true" ma:isKeyword="false">
      <xsd:complexType>
        <xsd:sequence>
          <xsd:element ref="pc:Terms" minOccurs="0" maxOccurs="1"/>
        </xsd:sequence>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Location" ma:index="21" nillable="true" ma:displayName="Location" ma:indexed="true"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8b96e2d-5940-425c-9045-06c3e62893c7"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b0fa88de-669c-401e-ad0d-351262842e23}" ma:internalName="TaxCatchAll" ma:showField="CatchAllData" ma:web="b8b96e2d-5940-425c-9045-06c3e62893c7">
      <xsd:complexType>
        <xsd:complexContent>
          <xsd:extension base="dms:MultiChoiceLookup">
            <xsd:sequence>
              <xsd:element name="Value" type="dms:Lookup" maxOccurs="unbounded" minOccurs="0" nillable="true"/>
            </xsd:sequence>
          </xsd:extension>
        </xsd:complexContent>
      </xsd:complexType>
    </xsd:element>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b8b96e2d-5940-425c-9045-06c3e62893c7" xsi:nil="true"/>
    <SharedWithUsers xmlns="b8b96e2d-5940-425c-9045-06c3e62893c7">
      <UserInfo>
        <DisplayName>James Harris</DisplayName>
        <AccountId>32</AccountId>
        <AccountType/>
      </UserInfo>
      <UserInfo>
        <DisplayName>Adam Smith</DisplayName>
        <AccountId>345</AccountId>
        <AccountType/>
      </UserInfo>
    </SharedWithUsers>
    <lcf76f155ced4ddcb4097134ff3c332f xmlns="d573ddaf-633f-4214-af1a-87d62675175d">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3228AAC-E7E7-4DCF-B018-0ED7601302E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573ddaf-633f-4214-af1a-87d62675175d"/>
    <ds:schemaRef ds:uri="b8b96e2d-5940-425c-9045-06c3e62893c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6745EFD-B3A3-4B5F-82E3-1BC5EE8F691D}">
  <ds:schemaRefs>
    <ds:schemaRef ds:uri="http://schemas.microsoft.com/office/2006/metadata/properties"/>
    <ds:schemaRef ds:uri="http://www.w3.org/XML/1998/namespace"/>
    <ds:schemaRef ds:uri="http://schemas.openxmlformats.org/package/2006/metadata/core-properties"/>
    <ds:schemaRef ds:uri="http://schemas.microsoft.com/office/2006/documentManagement/types"/>
    <ds:schemaRef ds:uri="http://purl.org/dc/terms/"/>
    <ds:schemaRef ds:uri="http://schemas.microsoft.com/office/infopath/2007/PartnerControls"/>
    <ds:schemaRef ds:uri="http://purl.org/dc/elements/1.1/"/>
    <ds:schemaRef ds:uri="http://purl.org/dc/dcmitype/"/>
    <ds:schemaRef ds:uri="b8b96e2d-5940-425c-9045-06c3e62893c7"/>
    <ds:schemaRef ds:uri="d573ddaf-633f-4214-af1a-87d62675175d"/>
  </ds:schemaRefs>
</ds:datastoreItem>
</file>

<file path=customXml/itemProps3.xml><?xml version="1.0" encoding="utf-8"?>
<ds:datastoreItem xmlns:ds="http://schemas.openxmlformats.org/officeDocument/2006/customXml" ds:itemID="{65F71DE7-7F66-4663-8E80-F4EEF666C17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 2013 - 2022</Template>
  <TotalTime>0</TotalTime>
  <Words>2293</Words>
  <Application>Microsoft Office PowerPoint</Application>
  <PresentationFormat>On-screen Show (16:9)</PresentationFormat>
  <Paragraphs>179</Paragraphs>
  <Slides>39</Slides>
  <Notes>5</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39</vt:i4>
      </vt:variant>
    </vt:vector>
  </HeadingPairs>
  <TitlesOfParts>
    <vt:vector size="51" baseType="lpstr">
      <vt:lpstr>Anton</vt:lpstr>
      <vt:lpstr>Aptos</vt:lpstr>
      <vt:lpstr>Arial</vt:lpstr>
      <vt:lpstr>Calibri</vt:lpstr>
      <vt:lpstr>CoRethink</vt:lpstr>
      <vt:lpstr>FrutigerLTStd-Light</vt:lpstr>
      <vt:lpstr>Symbol</vt:lpstr>
      <vt:lpstr>Tahoma</vt:lpstr>
      <vt:lpstr>Times New Roman</vt:lpstr>
      <vt:lpstr>Office Theme</vt:lpstr>
      <vt:lpstr>1_Office Theme</vt:lpstr>
      <vt:lpstr>NHSD-Refresh-Theme-NOV1120B</vt:lpstr>
      <vt:lpstr>Community Mental Health: What next for systems?</vt:lpstr>
      <vt:lpstr>PowerPoint Presentation</vt:lpstr>
      <vt:lpstr>Housekeeping</vt:lpstr>
      <vt:lpstr>Agenda</vt:lpstr>
      <vt:lpstr>PowerPoint Presentation</vt:lpstr>
      <vt:lpstr>PowerPoint Presentation</vt:lpstr>
      <vt:lpstr>Adult Community Mental Health Transformation  </vt:lpstr>
      <vt:lpstr>NHS Mental Health Services; Key achievements since 2016/17</vt:lpstr>
      <vt:lpstr>Adult Community Mental Health; Our transformation journey </vt:lpstr>
      <vt:lpstr> 24/25 Key Priority in Adult Community Mental Health;  Waiting times</vt:lpstr>
      <vt:lpstr> 24/25 Key Priority in Adult Community Mental Health; Outcomes</vt:lpstr>
      <vt:lpstr> 24/25 Key Priority in Adult Community Mental Health; Expanding access to IPS and NHS Talking Therapies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we can support systems</vt:lpstr>
      <vt:lpstr>Thank you to all our speakers and attendees for joining today  We look forward to seeing you soon at our next event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Marie Havard</dc:creator>
  <cp:lastModifiedBy>Paulina Navarro</cp:lastModifiedBy>
  <cp:revision>3</cp:revision>
  <dcterms:created xsi:type="dcterms:W3CDTF">2022-11-10T16:36:02Z</dcterms:created>
  <dcterms:modified xsi:type="dcterms:W3CDTF">2024-07-17T10:07:11Z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0x010100C0AF1B905F71184DB376DFC74EB308E8</vt:lpwstr>
  </property>
  <property fmtid="{D5CDD505-2E9C-101B-9397-08002B2CF9AE}" pid="3" name="MediaServiceImageTags">
    <vt:lpwstr/>
  </property>
</Properties>
</file>